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gif" ContentType="image/gif"/>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6882" r:id="rId1"/>
  </p:sldMasterIdLst>
  <p:notesMasterIdLst>
    <p:notesMasterId r:id="rId46"/>
  </p:notesMasterIdLst>
  <p:sldIdLst>
    <p:sldId id="282" r:id="rId2"/>
    <p:sldId id="319" r:id="rId3"/>
    <p:sldId id="318" r:id="rId4"/>
    <p:sldId id="268" r:id="rId5"/>
    <p:sldId id="271" r:id="rId6"/>
    <p:sldId id="288" r:id="rId7"/>
    <p:sldId id="262" r:id="rId8"/>
    <p:sldId id="321" r:id="rId9"/>
    <p:sldId id="322" r:id="rId10"/>
    <p:sldId id="283" r:id="rId11"/>
    <p:sldId id="314" r:id="rId12"/>
    <p:sldId id="289" r:id="rId13"/>
    <p:sldId id="263" r:id="rId14"/>
    <p:sldId id="279" r:id="rId15"/>
    <p:sldId id="280" r:id="rId16"/>
    <p:sldId id="323" r:id="rId17"/>
    <p:sldId id="324" r:id="rId18"/>
    <p:sldId id="284" r:id="rId19"/>
    <p:sldId id="281" r:id="rId20"/>
    <p:sldId id="315" r:id="rId21"/>
    <p:sldId id="291" r:id="rId22"/>
    <p:sldId id="285" r:id="rId23"/>
    <p:sldId id="325" r:id="rId24"/>
    <p:sldId id="326" r:id="rId25"/>
    <p:sldId id="327" r:id="rId26"/>
    <p:sldId id="328" r:id="rId27"/>
    <p:sldId id="299" r:id="rId28"/>
    <p:sldId id="329" r:id="rId29"/>
    <p:sldId id="330" r:id="rId30"/>
    <p:sldId id="331" r:id="rId31"/>
    <p:sldId id="311" r:id="rId32"/>
    <p:sldId id="277" r:id="rId33"/>
    <p:sldId id="290" r:id="rId34"/>
    <p:sldId id="304" r:id="rId35"/>
    <p:sldId id="305" r:id="rId36"/>
    <p:sldId id="309" r:id="rId37"/>
    <p:sldId id="306" r:id="rId38"/>
    <p:sldId id="307" r:id="rId39"/>
    <p:sldId id="287" r:id="rId40"/>
    <p:sldId id="276" r:id="rId41"/>
    <p:sldId id="308" r:id="rId42"/>
    <p:sldId id="286" r:id="rId43"/>
    <p:sldId id="317" r:id="rId44"/>
    <p:sldId id="320" r:id="rId45"/>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08D231C1-0256-414B-A920-9514171D1302}">
          <p14:sldIdLst>
            <p14:sldId id="282"/>
            <p14:sldId id="319"/>
            <p14:sldId id="318"/>
            <p14:sldId id="268"/>
          </p14:sldIdLst>
        </p14:section>
        <p14:section name="Responsive" id="{0E7967BD-AECC-854F-B0EB-8D925D5D455E}">
          <p14:sldIdLst>
            <p14:sldId id="271"/>
          </p14:sldIdLst>
        </p14:section>
        <p14:section name="Events" id="{B035B42D-73B7-3546-8A84-C2A20E93D485}">
          <p14:sldIdLst>
            <p14:sldId id="288"/>
            <p14:sldId id="262"/>
            <p14:sldId id="321"/>
            <p14:sldId id="322"/>
            <p14:sldId id="283"/>
          </p14:sldIdLst>
        </p14:section>
        <p14:section name="Async" id="{D66E4B62-451F-724C-9717-45F68057714D}">
          <p14:sldIdLst>
            <p14:sldId id="314"/>
            <p14:sldId id="289"/>
            <p14:sldId id="263"/>
            <p14:sldId id="279"/>
            <p14:sldId id="280"/>
            <p14:sldId id="323"/>
            <p14:sldId id="324"/>
            <p14:sldId id="284"/>
          </p14:sldIdLst>
        </p14:section>
        <p14:section name="Message-driven" id="{EDEF9599-E4C8-F34C-AED7-C22172D9763D}">
          <p14:sldIdLst>
            <p14:sldId id="281"/>
            <p14:sldId id="315"/>
            <p14:sldId id="291"/>
            <p14:sldId id="285"/>
            <p14:sldId id="325"/>
            <p14:sldId id="326"/>
            <p14:sldId id="327"/>
            <p14:sldId id="328"/>
            <p14:sldId id="299"/>
            <p14:sldId id="329"/>
            <p14:sldId id="330"/>
            <p14:sldId id="331"/>
            <p14:sldId id="311"/>
          </p14:sldIdLst>
        </p14:section>
        <p14:section name="Resilient" id="{3C3F02DA-615A-3847-981F-A22B6D359A33}">
          <p14:sldIdLst>
            <p14:sldId id="277"/>
            <p14:sldId id="290"/>
            <p14:sldId id="304"/>
            <p14:sldId id="305"/>
            <p14:sldId id="309"/>
            <p14:sldId id="306"/>
            <p14:sldId id="307"/>
            <p14:sldId id="287"/>
          </p14:sldIdLst>
        </p14:section>
        <p14:section name="Elastic" id="{A9FB3AB2-B648-8C4E-B22C-05F5632A6ABE}">
          <p14:sldIdLst>
            <p14:sldId id="276"/>
            <p14:sldId id="308"/>
            <p14:sldId id="286"/>
          </p14:sldIdLst>
        </p14:section>
        <p14:section name="Fin" id="{BFA8F007-F7AC-5047-B556-72D262EDD8AE}">
          <p14:sldIdLst>
            <p14:sldId id="317"/>
            <p14:sldId id="320"/>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F5F5F5"/>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6121"/>
    <p:restoredTop sz="72134" autoAdjust="0"/>
  </p:normalViewPr>
  <p:slideViewPr>
    <p:cSldViewPr snapToGrid="0" snapToObjects="1">
      <p:cViewPr varScale="1">
        <p:scale>
          <a:sx n="101" d="100"/>
          <a:sy n="101" d="100"/>
        </p:scale>
        <p:origin x="872" y="192"/>
      </p:cViewPr>
      <p:guideLst>
        <p:guide orient="horz" pos="162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notesMaster" Target="notesMasters/notesMaster1.xml"/><Relationship Id="rId47" Type="http://schemas.openxmlformats.org/officeDocument/2006/relationships/presProps" Target="presProps.xml"/><Relationship Id="rId48" Type="http://schemas.openxmlformats.org/officeDocument/2006/relationships/viewProps" Target="viewProps.xml"/><Relationship Id="rId49" Type="http://schemas.openxmlformats.org/officeDocument/2006/relationships/theme" Target="theme/theme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50"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E79B601-F1A1-984B-9976-ECC94A01D67E}" type="doc">
      <dgm:prSet loTypeId="urn:microsoft.com/office/officeart/2005/8/layout/cycle8" loCatId="" qsTypeId="urn:microsoft.com/office/officeart/2005/8/quickstyle/simple2" qsCatId="simple" csTypeId="urn:microsoft.com/office/officeart/2005/8/colors/colorful1" csCatId="colorful" phldr="1"/>
      <dgm:spPr/>
      <dgm:t>
        <a:bodyPr/>
        <a:lstStyle/>
        <a:p>
          <a:endParaRPr lang="en-US"/>
        </a:p>
      </dgm:t>
    </dgm:pt>
    <dgm:pt modelId="{8708E3CC-8880-7E49-B899-F23BD86A9922}">
      <dgm:prSet phldrT="[Text]"/>
      <dgm:spPr/>
      <dgm:t>
        <a:bodyPr/>
        <a:lstStyle/>
        <a:p>
          <a:r>
            <a:rPr lang="en-US" dirty="0" smtClean="0"/>
            <a:t>Responsive </a:t>
          </a:r>
          <a:endParaRPr lang="en-US" dirty="0"/>
        </a:p>
      </dgm:t>
    </dgm:pt>
    <dgm:pt modelId="{5FBF067B-AB1A-8049-95EF-46AE66309246}" type="parTrans" cxnId="{6F817B6E-F176-EA46-8CDE-EDC983AF906E}">
      <dgm:prSet/>
      <dgm:spPr/>
      <dgm:t>
        <a:bodyPr/>
        <a:lstStyle/>
        <a:p>
          <a:endParaRPr lang="en-US"/>
        </a:p>
      </dgm:t>
    </dgm:pt>
    <dgm:pt modelId="{584CCD10-6B20-F245-9F7D-345C29108932}" type="sibTrans" cxnId="{6F817B6E-F176-EA46-8CDE-EDC983AF906E}">
      <dgm:prSet/>
      <dgm:spPr/>
      <dgm:t>
        <a:bodyPr/>
        <a:lstStyle/>
        <a:p>
          <a:endParaRPr lang="en-US"/>
        </a:p>
      </dgm:t>
    </dgm:pt>
    <dgm:pt modelId="{B37D8F6A-BE4B-6447-B10E-FB71BA5B0A31}">
      <dgm:prSet/>
      <dgm:spPr/>
      <dgm:t>
        <a:bodyPr/>
        <a:lstStyle/>
        <a:p>
          <a:r>
            <a:rPr lang="en-US" dirty="0" smtClean="0">
              <a:solidFill>
                <a:schemeClr val="tx1"/>
              </a:solidFill>
            </a:rPr>
            <a:t>Message-driven</a:t>
          </a:r>
        </a:p>
      </dgm:t>
    </dgm:pt>
    <dgm:pt modelId="{AB68E652-C5A1-6643-B258-FBE4BBA91828}" type="parTrans" cxnId="{1D9E05A7-83C2-AF42-8CAF-77FC67C68022}">
      <dgm:prSet/>
      <dgm:spPr/>
      <dgm:t>
        <a:bodyPr/>
        <a:lstStyle/>
        <a:p>
          <a:endParaRPr lang="en-US"/>
        </a:p>
      </dgm:t>
    </dgm:pt>
    <dgm:pt modelId="{50C76884-EF9B-2247-8F79-59222D8BD3AD}" type="sibTrans" cxnId="{1D9E05A7-83C2-AF42-8CAF-77FC67C68022}">
      <dgm:prSet/>
      <dgm:spPr/>
      <dgm:t>
        <a:bodyPr/>
        <a:lstStyle/>
        <a:p>
          <a:endParaRPr lang="en-US"/>
        </a:p>
      </dgm:t>
    </dgm:pt>
    <dgm:pt modelId="{22A4F5BD-90CC-B54E-8F05-67A0CE136D34}">
      <dgm:prSet/>
      <dgm:spPr/>
      <dgm:t>
        <a:bodyPr/>
        <a:lstStyle/>
        <a:p>
          <a:r>
            <a:rPr lang="en-US" dirty="0" smtClean="0">
              <a:solidFill>
                <a:schemeClr val="tx1"/>
              </a:solidFill>
            </a:rPr>
            <a:t>Resilient</a:t>
          </a:r>
        </a:p>
      </dgm:t>
    </dgm:pt>
    <dgm:pt modelId="{0ADD2456-9007-9442-9F8D-0CEE3145BAC6}" type="parTrans" cxnId="{56C0DCCB-C171-834A-86C8-310BE6C36C17}">
      <dgm:prSet/>
      <dgm:spPr/>
      <dgm:t>
        <a:bodyPr/>
        <a:lstStyle/>
        <a:p>
          <a:endParaRPr lang="en-US"/>
        </a:p>
      </dgm:t>
    </dgm:pt>
    <dgm:pt modelId="{8C091EB1-0212-AC42-95A2-3E1409B59199}" type="sibTrans" cxnId="{56C0DCCB-C171-834A-86C8-310BE6C36C17}">
      <dgm:prSet/>
      <dgm:spPr/>
      <dgm:t>
        <a:bodyPr/>
        <a:lstStyle/>
        <a:p>
          <a:endParaRPr lang="en-US"/>
        </a:p>
      </dgm:t>
    </dgm:pt>
    <dgm:pt modelId="{981E6E7C-0A1E-D74E-80C9-4A0EF9F086B1}">
      <dgm:prSet/>
      <dgm:spPr/>
      <dgm:t>
        <a:bodyPr/>
        <a:lstStyle/>
        <a:p>
          <a:r>
            <a:rPr lang="en-US" dirty="0" smtClean="0"/>
            <a:t>Elastic</a:t>
          </a:r>
        </a:p>
      </dgm:t>
    </dgm:pt>
    <dgm:pt modelId="{F57B1B26-BFDB-4E4F-A615-4003C0654028}" type="parTrans" cxnId="{8E0B0F51-DA5E-A748-88B1-5927467A6492}">
      <dgm:prSet/>
      <dgm:spPr/>
      <dgm:t>
        <a:bodyPr/>
        <a:lstStyle/>
        <a:p>
          <a:endParaRPr lang="en-US"/>
        </a:p>
      </dgm:t>
    </dgm:pt>
    <dgm:pt modelId="{4E5E83CE-5FF1-C241-96A8-F66DAD6B86C1}" type="sibTrans" cxnId="{8E0B0F51-DA5E-A748-88B1-5927467A6492}">
      <dgm:prSet/>
      <dgm:spPr/>
      <dgm:t>
        <a:bodyPr/>
        <a:lstStyle/>
        <a:p>
          <a:endParaRPr lang="en-US"/>
        </a:p>
      </dgm:t>
    </dgm:pt>
    <dgm:pt modelId="{1181A893-0930-B844-9ED2-8A6E8B1F40F4}" type="pres">
      <dgm:prSet presAssocID="{9E79B601-F1A1-984B-9976-ECC94A01D67E}" presName="compositeShape" presStyleCnt="0">
        <dgm:presLayoutVars>
          <dgm:chMax val="7"/>
          <dgm:dir/>
          <dgm:resizeHandles val="exact"/>
        </dgm:presLayoutVars>
      </dgm:prSet>
      <dgm:spPr/>
      <dgm:t>
        <a:bodyPr/>
        <a:lstStyle/>
        <a:p>
          <a:endParaRPr lang="en-US"/>
        </a:p>
      </dgm:t>
    </dgm:pt>
    <dgm:pt modelId="{B18F8389-F7D4-9C40-9C43-FE3E3B3FA0CE}" type="pres">
      <dgm:prSet presAssocID="{9E79B601-F1A1-984B-9976-ECC94A01D67E}" presName="wedge1" presStyleLbl="node1" presStyleIdx="0" presStyleCnt="4"/>
      <dgm:spPr/>
      <dgm:t>
        <a:bodyPr/>
        <a:lstStyle/>
        <a:p>
          <a:endParaRPr lang="en-US"/>
        </a:p>
      </dgm:t>
    </dgm:pt>
    <dgm:pt modelId="{B1413C8B-5296-664E-834F-37F1329EEF6F}" type="pres">
      <dgm:prSet presAssocID="{9E79B601-F1A1-984B-9976-ECC94A01D67E}" presName="dummy1a" presStyleCnt="0"/>
      <dgm:spPr/>
    </dgm:pt>
    <dgm:pt modelId="{22DE090F-903A-8D49-A629-2395EA83EE71}" type="pres">
      <dgm:prSet presAssocID="{9E79B601-F1A1-984B-9976-ECC94A01D67E}" presName="dummy1b" presStyleCnt="0"/>
      <dgm:spPr/>
    </dgm:pt>
    <dgm:pt modelId="{95EDCBC6-7A67-034D-9411-02DD45FBB3AD}" type="pres">
      <dgm:prSet presAssocID="{9E79B601-F1A1-984B-9976-ECC94A01D67E}" presName="wedge1Tx" presStyleLbl="node1" presStyleIdx="0" presStyleCnt="4">
        <dgm:presLayoutVars>
          <dgm:chMax val="0"/>
          <dgm:chPref val="0"/>
          <dgm:bulletEnabled val="1"/>
        </dgm:presLayoutVars>
      </dgm:prSet>
      <dgm:spPr/>
      <dgm:t>
        <a:bodyPr/>
        <a:lstStyle/>
        <a:p>
          <a:endParaRPr lang="en-US"/>
        </a:p>
      </dgm:t>
    </dgm:pt>
    <dgm:pt modelId="{7A16A6E4-7984-C54B-AAE0-BB4CA3F2C42F}" type="pres">
      <dgm:prSet presAssocID="{9E79B601-F1A1-984B-9976-ECC94A01D67E}" presName="wedge2" presStyleLbl="node1" presStyleIdx="1" presStyleCnt="4"/>
      <dgm:spPr/>
      <dgm:t>
        <a:bodyPr/>
        <a:lstStyle/>
        <a:p>
          <a:endParaRPr lang="en-US"/>
        </a:p>
      </dgm:t>
    </dgm:pt>
    <dgm:pt modelId="{6AD3C71B-E35E-D742-987B-F0C65B2E3BB5}" type="pres">
      <dgm:prSet presAssocID="{9E79B601-F1A1-984B-9976-ECC94A01D67E}" presName="dummy2a" presStyleCnt="0"/>
      <dgm:spPr/>
    </dgm:pt>
    <dgm:pt modelId="{BB82076A-73A5-1D46-8323-D9870D0BCF08}" type="pres">
      <dgm:prSet presAssocID="{9E79B601-F1A1-984B-9976-ECC94A01D67E}" presName="dummy2b" presStyleCnt="0"/>
      <dgm:spPr/>
    </dgm:pt>
    <dgm:pt modelId="{98B5E299-2ADE-064E-9891-F9140CC96E33}" type="pres">
      <dgm:prSet presAssocID="{9E79B601-F1A1-984B-9976-ECC94A01D67E}" presName="wedge2Tx" presStyleLbl="node1" presStyleIdx="1" presStyleCnt="4">
        <dgm:presLayoutVars>
          <dgm:chMax val="0"/>
          <dgm:chPref val="0"/>
          <dgm:bulletEnabled val="1"/>
        </dgm:presLayoutVars>
      </dgm:prSet>
      <dgm:spPr/>
      <dgm:t>
        <a:bodyPr/>
        <a:lstStyle/>
        <a:p>
          <a:endParaRPr lang="en-US"/>
        </a:p>
      </dgm:t>
    </dgm:pt>
    <dgm:pt modelId="{8E402F91-BF90-C141-B448-85510323C190}" type="pres">
      <dgm:prSet presAssocID="{9E79B601-F1A1-984B-9976-ECC94A01D67E}" presName="wedge3" presStyleLbl="node1" presStyleIdx="2" presStyleCnt="4"/>
      <dgm:spPr/>
      <dgm:t>
        <a:bodyPr/>
        <a:lstStyle/>
        <a:p>
          <a:endParaRPr lang="en-US"/>
        </a:p>
      </dgm:t>
    </dgm:pt>
    <dgm:pt modelId="{254FB352-208F-1A48-B078-C6F132656E41}" type="pres">
      <dgm:prSet presAssocID="{9E79B601-F1A1-984B-9976-ECC94A01D67E}" presName="dummy3a" presStyleCnt="0"/>
      <dgm:spPr/>
    </dgm:pt>
    <dgm:pt modelId="{13A5E2E2-8AED-8145-BF06-4791AEE42215}" type="pres">
      <dgm:prSet presAssocID="{9E79B601-F1A1-984B-9976-ECC94A01D67E}" presName="dummy3b" presStyleCnt="0"/>
      <dgm:spPr/>
    </dgm:pt>
    <dgm:pt modelId="{0B13BD91-730B-A54F-9408-453DF02C8B23}" type="pres">
      <dgm:prSet presAssocID="{9E79B601-F1A1-984B-9976-ECC94A01D67E}" presName="wedge3Tx" presStyleLbl="node1" presStyleIdx="2" presStyleCnt="4">
        <dgm:presLayoutVars>
          <dgm:chMax val="0"/>
          <dgm:chPref val="0"/>
          <dgm:bulletEnabled val="1"/>
        </dgm:presLayoutVars>
      </dgm:prSet>
      <dgm:spPr/>
      <dgm:t>
        <a:bodyPr/>
        <a:lstStyle/>
        <a:p>
          <a:endParaRPr lang="en-US"/>
        </a:p>
      </dgm:t>
    </dgm:pt>
    <dgm:pt modelId="{B8EE2254-4ABD-264B-8243-C541E2B47D7C}" type="pres">
      <dgm:prSet presAssocID="{9E79B601-F1A1-984B-9976-ECC94A01D67E}" presName="wedge4" presStyleLbl="node1" presStyleIdx="3" presStyleCnt="4"/>
      <dgm:spPr/>
      <dgm:t>
        <a:bodyPr/>
        <a:lstStyle/>
        <a:p>
          <a:endParaRPr lang="en-US"/>
        </a:p>
      </dgm:t>
    </dgm:pt>
    <dgm:pt modelId="{4EF8DA61-3E8A-3446-8C48-BF363BCDF748}" type="pres">
      <dgm:prSet presAssocID="{9E79B601-F1A1-984B-9976-ECC94A01D67E}" presName="dummy4a" presStyleCnt="0"/>
      <dgm:spPr/>
    </dgm:pt>
    <dgm:pt modelId="{5C78F72F-EBD9-6747-961B-6180F8709939}" type="pres">
      <dgm:prSet presAssocID="{9E79B601-F1A1-984B-9976-ECC94A01D67E}" presName="dummy4b" presStyleCnt="0"/>
      <dgm:spPr/>
    </dgm:pt>
    <dgm:pt modelId="{F9CA8F55-6E3B-8745-9EA0-07D6AB8CA1FB}" type="pres">
      <dgm:prSet presAssocID="{9E79B601-F1A1-984B-9976-ECC94A01D67E}" presName="wedge4Tx" presStyleLbl="node1" presStyleIdx="3" presStyleCnt="4">
        <dgm:presLayoutVars>
          <dgm:chMax val="0"/>
          <dgm:chPref val="0"/>
          <dgm:bulletEnabled val="1"/>
        </dgm:presLayoutVars>
      </dgm:prSet>
      <dgm:spPr/>
      <dgm:t>
        <a:bodyPr/>
        <a:lstStyle/>
        <a:p>
          <a:endParaRPr lang="en-US"/>
        </a:p>
      </dgm:t>
    </dgm:pt>
    <dgm:pt modelId="{455E5DDD-9D82-2941-9672-C4F26461B0CF}" type="pres">
      <dgm:prSet presAssocID="{584CCD10-6B20-F245-9F7D-345C29108932}" presName="arrowWedge1" presStyleLbl="fgSibTrans2D1" presStyleIdx="0" presStyleCnt="4"/>
      <dgm:spPr/>
    </dgm:pt>
    <dgm:pt modelId="{DE15881D-1C93-1D43-91C8-94D73995176C}" type="pres">
      <dgm:prSet presAssocID="{50C76884-EF9B-2247-8F79-59222D8BD3AD}" presName="arrowWedge2" presStyleLbl="fgSibTrans2D1" presStyleIdx="1" presStyleCnt="4"/>
      <dgm:spPr/>
    </dgm:pt>
    <dgm:pt modelId="{E8AA42A7-C358-E346-BC6B-D97FFEF0AAD4}" type="pres">
      <dgm:prSet presAssocID="{8C091EB1-0212-AC42-95A2-3E1409B59199}" presName="arrowWedge3" presStyleLbl="fgSibTrans2D1" presStyleIdx="2" presStyleCnt="4"/>
      <dgm:spPr/>
    </dgm:pt>
    <dgm:pt modelId="{CDD987A7-3435-AD4F-A052-1204595B8B8D}" type="pres">
      <dgm:prSet presAssocID="{4E5E83CE-5FF1-C241-96A8-F66DAD6B86C1}" presName="arrowWedge4" presStyleLbl="fgSibTrans2D1" presStyleIdx="3" presStyleCnt="4"/>
      <dgm:spPr/>
    </dgm:pt>
  </dgm:ptLst>
  <dgm:cxnLst>
    <dgm:cxn modelId="{F22C72E1-5799-9C48-AB7B-C91EC869EA7D}" type="presOf" srcId="{22A4F5BD-90CC-B54E-8F05-67A0CE136D34}" destId="{0B13BD91-730B-A54F-9408-453DF02C8B23}" srcOrd="1" destOrd="0" presId="urn:microsoft.com/office/officeart/2005/8/layout/cycle8"/>
    <dgm:cxn modelId="{86FE59EC-7E70-7E41-88CA-DA85566B60CE}" type="presOf" srcId="{8708E3CC-8880-7E49-B899-F23BD86A9922}" destId="{B18F8389-F7D4-9C40-9C43-FE3E3B3FA0CE}" srcOrd="0" destOrd="0" presId="urn:microsoft.com/office/officeart/2005/8/layout/cycle8"/>
    <dgm:cxn modelId="{8B2E6085-C709-6C43-9D19-FA9461B6B9EA}" type="presOf" srcId="{981E6E7C-0A1E-D74E-80C9-4A0EF9F086B1}" destId="{F9CA8F55-6E3B-8745-9EA0-07D6AB8CA1FB}" srcOrd="1" destOrd="0" presId="urn:microsoft.com/office/officeart/2005/8/layout/cycle8"/>
    <dgm:cxn modelId="{E2D0B35C-B05E-4248-975E-E5F4B8FEF4D2}" type="presOf" srcId="{981E6E7C-0A1E-D74E-80C9-4A0EF9F086B1}" destId="{B8EE2254-4ABD-264B-8243-C541E2B47D7C}" srcOrd="0" destOrd="0" presId="urn:microsoft.com/office/officeart/2005/8/layout/cycle8"/>
    <dgm:cxn modelId="{6F817B6E-F176-EA46-8CDE-EDC983AF906E}" srcId="{9E79B601-F1A1-984B-9976-ECC94A01D67E}" destId="{8708E3CC-8880-7E49-B899-F23BD86A9922}" srcOrd="0" destOrd="0" parTransId="{5FBF067B-AB1A-8049-95EF-46AE66309246}" sibTransId="{584CCD10-6B20-F245-9F7D-345C29108932}"/>
    <dgm:cxn modelId="{B07C4197-A431-824E-8E45-80DAC2FA4618}" type="presOf" srcId="{8708E3CC-8880-7E49-B899-F23BD86A9922}" destId="{95EDCBC6-7A67-034D-9411-02DD45FBB3AD}" srcOrd="1" destOrd="0" presId="urn:microsoft.com/office/officeart/2005/8/layout/cycle8"/>
    <dgm:cxn modelId="{56C0DCCB-C171-834A-86C8-310BE6C36C17}" srcId="{9E79B601-F1A1-984B-9976-ECC94A01D67E}" destId="{22A4F5BD-90CC-B54E-8F05-67A0CE136D34}" srcOrd="2" destOrd="0" parTransId="{0ADD2456-9007-9442-9F8D-0CEE3145BAC6}" sibTransId="{8C091EB1-0212-AC42-95A2-3E1409B59199}"/>
    <dgm:cxn modelId="{E23ACB96-3498-9E4E-88AA-09891A26DEDE}" type="presOf" srcId="{22A4F5BD-90CC-B54E-8F05-67A0CE136D34}" destId="{8E402F91-BF90-C141-B448-85510323C190}" srcOrd="0" destOrd="0" presId="urn:microsoft.com/office/officeart/2005/8/layout/cycle8"/>
    <dgm:cxn modelId="{8E0B0F51-DA5E-A748-88B1-5927467A6492}" srcId="{9E79B601-F1A1-984B-9976-ECC94A01D67E}" destId="{981E6E7C-0A1E-D74E-80C9-4A0EF9F086B1}" srcOrd="3" destOrd="0" parTransId="{F57B1B26-BFDB-4E4F-A615-4003C0654028}" sibTransId="{4E5E83CE-5FF1-C241-96A8-F66DAD6B86C1}"/>
    <dgm:cxn modelId="{EDF41E44-3E1D-5B4B-9D9C-2DC581D7CEE2}" type="presOf" srcId="{9E79B601-F1A1-984B-9976-ECC94A01D67E}" destId="{1181A893-0930-B844-9ED2-8A6E8B1F40F4}" srcOrd="0" destOrd="0" presId="urn:microsoft.com/office/officeart/2005/8/layout/cycle8"/>
    <dgm:cxn modelId="{1316B0EB-F709-9C4C-8D8E-4D805D2060DC}" type="presOf" srcId="{B37D8F6A-BE4B-6447-B10E-FB71BA5B0A31}" destId="{98B5E299-2ADE-064E-9891-F9140CC96E33}" srcOrd="1" destOrd="0" presId="urn:microsoft.com/office/officeart/2005/8/layout/cycle8"/>
    <dgm:cxn modelId="{1D9E05A7-83C2-AF42-8CAF-77FC67C68022}" srcId="{9E79B601-F1A1-984B-9976-ECC94A01D67E}" destId="{B37D8F6A-BE4B-6447-B10E-FB71BA5B0A31}" srcOrd="1" destOrd="0" parTransId="{AB68E652-C5A1-6643-B258-FBE4BBA91828}" sibTransId="{50C76884-EF9B-2247-8F79-59222D8BD3AD}"/>
    <dgm:cxn modelId="{AF24A800-94B2-D74E-9170-7689CF5AB453}" type="presOf" srcId="{B37D8F6A-BE4B-6447-B10E-FB71BA5B0A31}" destId="{7A16A6E4-7984-C54B-AAE0-BB4CA3F2C42F}" srcOrd="0" destOrd="0" presId="urn:microsoft.com/office/officeart/2005/8/layout/cycle8"/>
    <dgm:cxn modelId="{CC219BB6-FF46-FD47-9645-47E31575A89B}" type="presParOf" srcId="{1181A893-0930-B844-9ED2-8A6E8B1F40F4}" destId="{B18F8389-F7D4-9C40-9C43-FE3E3B3FA0CE}" srcOrd="0" destOrd="0" presId="urn:microsoft.com/office/officeart/2005/8/layout/cycle8"/>
    <dgm:cxn modelId="{6550839D-C830-AB47-966A-1D4386208B75}" type="presParOf" srcId="{1181A893-0930-B844-9ED2-8A6E8B1F40F4}" destId="{B1413C8B-5296-664E-834F-37F1329EEF6F}" srcOrd="1" destOrd="0" presId="urn:microsoft.com/office/officeart/2005/8/layout/cycle8"/>
    <dgm:cxn modelId="{B9DA3D4F-8402-9B41-A7F7-E12D48AAF53C}" type="presParOf" srcId="{1181A893-0930-B844-9ED2-8A6E8B1F40F4}" destId="{22DE090F-903A-8D49-A629-2395EA83EE71}" srcOrd="2" destOrd="0" presId="urn:microsoft.com/office/officeart/2005/8/layout/cycle8"/>
    <dgm:cxn modelId="{9B7AB0A6-9A5D-744C-8A26-D63A90C54073}" type="presParOf" srcId="{1181A893-0930-B844-9ED2-8A6E8B1F40F4}" destId="{95EDCBC6-7A67-034D-9411-02DD45FBB3AD}" srcOrd="3" destOrd="0" presId="urn:microsoft.com/office/officeart/2005/8/layout/cycle8"/>
    <dgm:cxn modelId="{474FD8AF-CDE6-734D-9C27-A993ED4F4C35}" type="presParOf" srcId="{1181A893-0930-B844-9ED2-8A6E8B1F40F4}" destId="{7A16A6E4-7984-C54B-AAE0-BB4CA3F2C42F}" srcOrd="4" destOrd="0" presId="urn:microsoft.com/office/officeart/2005/8/layout/cycle8"/>
    <dgm:cxn modelId="{30F6C59D-38A1-3141-B811-D53C883BC131}" type="presParOf" srcId="{1181A893-0930-B844-9ED2-8A6E8B1F40F4}" destId="{6AD3C71B-E35E-D742-987B-F0C65B2E3BB5}" srcOrd="5" destOrd="0" presId="urn:microsoft.com/office/officeart/2005/8/layout/cycle8"/>
    <dgm:cxn modelId="{C1322741-0C7C-024A-AA8B-16588BCC4792}" type="presParOf" srcId="{1181A893-0930-B844-9ED2-8A6E8B1F40F4}" destId="{BB82076A-73A5-1D46-8323-D9870D0BCF08}" srcOrd="6" destOrd="0" presId="urn:microsoft.com/office/officeart/2005/8/layout/cycle8"/>
    <dgm:cxn modelId="{579D3C4B-9388-4C47-BDC5-19CE5B2165F6}" type="presParOf" srcId="{1181A893-0930-B844-9ED2-8A6E8B1F40F4}" destId="{98B5E299-2ADE-064E-9891-F9140CC96E33}" srcOrd="7" destOrd="0" presId="urn:microsoft.com/office/officeart/2005/8/layout/cycle8"/>
    <dgm:cxn modelId="{3E39AD95-2E67-7D4B-9F7B-36AE5BB00811}" type="presParOf" srcId="{1181A893-0930-B844-9ED2-8A6E8B1F40F4}" destId="{8E402F91-BF90-C141-B448-85510323C190}" srcOrd="8" destOrd="0" presId="urn:microsoft.com/office/officeart/2005/8/layout/cycle8"/>
    <dgm:cxn modelId="{D1CA8133-BF30-2D4A-9410-A21A4A845B38}" type="presParOf" srcId="{1181A893-0930-B844-9ED2-8A6E8B1F40F4}" destId="{254FB352-208F-1A48-B078-C6F132656E41}" srcOrd="9" destOrd="0" presId="urn:microsoft.com/office/officeart/2005/8/layout/cycle8"/>
    <dgm:cxn modelId="{0CBA5E76-F58A-A842-A893-E11D37D76E71}" type="presParOf" srcId="{1181A893-0930-B844-9ED2-8A6E8B1F40F4}" destId="{13A5E2E2-8AED-8145-BF06-4791AEE42215}" srcOrd="10" destOrd="0" presId="urn:microsoft.com/office/officeart/2005/8/layout/cycle8"/>
    <dgm:cxn modelId="{A1E17CB8-4006-B740-8C29-B84D6D86F9C3}" type="presParOf" srcId="{1181A893-0930-B844-9ED2-8A6E8B1F40F4}" destId="{0B13BD91-730B-A54F-9408-453DF02C8B23}" srcOrd="11" destOrd="0" presId="urn:microsoft.com/office/officeart/2005/8/layout/cycle8"/>
    <dgm:cxn modelId="{72B6687D-EC0E-E745-BAA9-93EE9452F4E0}" type="presParOf" srcId="{1181A893-0930-B844-9ED2-8A6E8B1F40F4}" destId="{B8EE2254-4ABD-264B-8243-C541E2B47D7C}" srcOrd="12" destOrd="0" presId="urn:microsoft.com/office/officeart/2005/8/layout/cycle8"/>
    <dgm:cxn modelId="{9B4E4E7B-BFE8-2D43-81C3-29B6A4DAAAD3}" type="presParOf" srcId="{1181A893-0930-B844-9ED2-8A6E8B1F40F4}" destId="{4EF8DA61-3E8A-3446-8C48-BF363BCDF748}" srcOrd="13" destOrd="0" presId="urn:microsoft.com/office/officeart/2005/8/layout/cycle8"/>
    <dgm:cxn modelId="{AAC9366D-3491-B149-8860-C2F0E8477767}" type="presParOf" srcId="{1181A893-0930-B844-9ED2-8A6E8B1F40F4}" destId="{5C78F72F-EBD9-6747-961B-6180F8709939}" srcOrd="14" destOrd="0" presId="urn:microsoft.com/office/officeart/2005/8/layout/cycle8"/>
    <dgm:cxn modelId="{AA6C02BF-619B-A044-9944-E2266A19156F}" type="presParOf" srcId="{1181A893-0930-B844-9ED2-8A6E8B1F40F4}" destId="{F9CA8F55-6E3B-8745-9EA0-07D6AB8CA1FB}" srcOrd="15" destOrd="0" presId="urn:microsoft.com/office/officeart/2005/8/layout/cycle8"/>
    <dgm:cxn modelId="{C5E09123-032D-7A4E-8854-641B8A26B21E}" type="presParOf" srcId="{1181A893-0930-B844-9ED2-8A6E8B1F40F4}" destId="{455E5DDD-9D82-2941-9672-C4F26461B0CF}" srcOrd="16" destOrd="0" presId="urn:microsoft.com/office/officeart/2005/8/layout/cycle8"/>
    <dgm:cxn modelId="{A1F5AC96-BDFB-514E-9A0D-279DBBFD89FF}" type="presParOf" srcId="{1181A893-0930-B844-9ED2-8A6E8B1F40F4}" destId="{DE15881D-1C93-1D43-91C8-94D73995176C}" srcOrd="17" destOrd="0" presId="urn:microsoft.com/office/officeart/2005/8/layout/cycle8"/>
    <dgm:cxn modelId="{08AEE4CB-D3BA-B24C-8339-6AC6D9AF146F}" type="presParOf" srcId="{1181A893-0930-B844-9ED2-8A6E8B1F40F4}" destId="{E8AA42A7-C358-E346-BC6B-D97FFEF0AAD4}" srcOrd="18" destOrd="0" presId="urn:microsoft.com/office/officeart/2005/8/layout/cycle8"/>
    <dgm:cxn modelId="{932C4F96-2E36-D742-AD1F-F91F4F6A10EA}" type="presParOf" srcId="{1181A893-0930-B844-9ED2-8A6E8B1F40F4}" destId="{CDD987A7-3435-AD4F-A052-1204595B8B8D}" srcOrd="19" destOrd="0" presId="urn:microsoft.com/office/officeart/2005/8/layout/cycle8"/>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8BF0BE3-33B2-CE44-BCE6-A59571DEF919}" type="doc">
      <dgm:prSet loTypeId="urn:microsoft.com/office/officeart/2005/8/layout/matrix1" loCatId="" qsTypeId="urn:microsoft.com/office/officeart/2005/8/quickstyle/simple2" qsCatId="simple" csTypeId="urn:microsoft.com/office/officeart/2005/8/colors/accent1_1" csCatId="accent1" phldr="1"/>
      <dgm:spPr/>
      <dgm:t>
        <a:bodyPr/>
        <a:lstStyle/>
        <a:p>
          <a:endParaRPr lang="en-US"/>
        </a:p>
      </dgm:t>
    </dgm:pt>
    <dgm:pt modelId="{C869F71E-701E-6242-82EE-24BB1F88F9CC}">
      <dgm:prSet/>
      <dgm:spPr/>
      <dgm:t>
        <a:bodyPr/>
        <a:lstStyle/>
        <a:p>
          <a:pPr rtl="0"/>
          <a:r>
            <a:rPr lang="en-US" b="0" i="0" dirty="0" smtClean="0">
              <a:latin typeface="Graphik Extralight" charset="0"/>
              <a:ea typeface="Graphik Extralight" charset="0"/>
              <a:cs typeface="Graphik Extralight" charset="0"/>
            </a:rPr>
            <a:t>Events</a:t>
          </a:r>
          <a:endParaRPr lang="en-US" b="0" i="0" dirty="0">
            <a:latin typeface="Graphik Extralight" charset="0"/>
            <a:ea typeface="Graphik Extralight" charset="0"/>
            <a:cs typeface="Graphik Extralight" charset="0"/>
          </a:endParaRPr>
        </a:p>
      </dgm:t>
    </dgm:pt>
    <dgm:pt modelId="{2DAF51EB-D2E1-A04E-82EF-65DDE54F6503}" type="parTrans" cxnId="{A1EE6FC4-5DBB-614E-A9E2-304118B776EA}">
      <dgm:prSet/>
      <dgm:spPr/>
      <dgm:t>
        <a:bodyPr/>
        <a:lstStyle/>
        <a:p>
          <a:endParaRPr lang="en-US" b="0" i="0">
            <a:latin typeface="Graphik Extralight" charset="0"/>
            <a:ea typeface="Graphik Extralight" charset="0"/>
            <a:cs typeface="Graphik Extralight" charset="0"/>
          </a:endParaRPr>
        </a:p>
      </dgm:t>
    </dgm:pt>
    <dgm:pt modelId="{50A72DCA-DDBA-F240-93BE-E0B7971AF12C}" type="sibTrans" cxnId="{A1EE6FC4-5DBB-614E-A9E2-304118B776EA}">
      <dgm:prSet/>
      <dgm:spPr/>
      <dgm:t>
        <a:bodyPr/>
        <a:lstStyle/>
        <a:p>
          <a:endParaRPr lang="en-US" b="0" i="0">
            <a:latin typeface="Graphik Extralight" charset="0"/>
            <a:ea typeface="Graphik Extralight" charset="0"/>
            <a:cs typeface="Graphik Extralight" charset="0"/>
          </a:endParaRPr>
        </a:p>
      </dgm:t>
    </dgm:pt>
    <dgm:pt modelId="{A0DC8C5E-A3B2-0146-AB9A-08090026DAB0}">
      <dgm:prSet/>
      <dgm:spPr/>
      <dgm:t>
        <a:bodyPr/>
        <a:lstStyle/>
        <a:p>
          <a:pPr rtl="0"/>
          <a:r>
            <a:rPr lang="en-US" b="0" i="0" dirty="0" err="1" smtClean="0">
              <a:latin typeface="Graphik Extralight" charset="0"/>
              <a:ea typeface="Graphik Extralight" charset="0"/>
              <a:cs typeface="Graphik Extralight" charset="0"/>
            </a:rPr>
            <a:t>Composable</a:t>
          </a:r>
          <a:endParaRPr lang="en-US" b="0" i="0" dirty="0">
            <a:latin typeface="Graphik Extralight" charset="0"/>
            <a:ea typeface="Graphik Extralight" charset="0"/>
            <a:cs typeface="Graphik Extralight" charset="0"/>
          </a:endParaRPr>
        </a:p>
      </dgm:t>
    </dgm:pt>
    <dgm:pt modelId="{2D2BF371-950C-FB4A-A8C7-74387439E4AC}" type="parTrans" cxnId="{7BF79692-AD34-8A48-89BF-6AB1059A8BB2}">
      <dgm:prSet/>
      <dgm:spPr/>
      <dgm:t>
        <a:bodyPr/>
        <a:lstStyle/>
        <a:p>
          <a:endParaRPr lang="en-US" b="0" i="0">
            <a:latin typeface="Graphik Extralight" charset="0"/>
            <a:ea typeface="Graphik Extralight" charset="0"/>
            <a:cs typeface="Graphik Extralight" charset="0"/>
          </a:endParaRPr>
        </a:p>
      </dgm:t>
    </dgm:pt>
    <dgm:pt modelId="{13BDE348-5D8A-F346-A816-22AD7A605DBC}" type="sibTrans" cxnId="{7BF79692-AD34-8A48-89BF-6AB1059A8BB2}">
      <dgm:prSet/>
      <dgm:spPr/>
      <dgm:t>
        <a:bodyPr/>
        <a:lstStyle/>
        <a:p>
          <a:endParaRPr lang="en-US" b="0" i="0">
            <a:latin typeface="Graphik Extralight" charset="0"/>
            <a:ea typeface="Graphik Extralight" charset="0"/>
            <a:cs typeface="Graphik Extralight" charset="0"/>
          </a:endParaRPr>
        </a:p>
      </dgm:t>
    </dgm:pt>
    <dgm:pt modelId="{B7FAB9D7-5BCE-FC45-8C6F-399BC0C84CBF}">
      <dgm:prSet/>
      <dgm:spPr/>
      <dgm:t>
        <a:bodyPr/>
        <a:lstStyle/>
        <a:p>
          <a:pPr rtl="0"/>
          <a:r>
            <a:rPr lang="en-US" b="0" i="0" dirty="0" smtClean="0">
              <a:latin typeface="Graphik Extralight" charset="0"/>
              <a:ea typeface="Graphik Extralight" charset="0"/>
              <a:cs typeface="Graphik Extralight" charset="0"/>
            </a:rPr>
            <a:t>First-class</a:t>
          </a:r>
          <a:endParaRPr lang="en-US" b="0" i="0" dirty="0">
            <a:latin typeface="Graphik Extralight" charset="0"/>
            <a:ea typeface="Graphik Extralight" charset="0"/>
            <a:cs typeface="Graphik Extralight" charset="0"/>
          </a:endParaRPr>
        </a:p>
      </dgm:t>
    </dgm:pt>
    <dgm:pt modelId="{72CBA240-6A06-8F48-A56C-5976BD109C61}" type="parTrans" cxnId="{B5BD164B-2844-934A-909C-13782EF0E260}">
      <dgm:prSet/>
      <dgm:spPr/>
      <dgm:t>
        <a:bodyPr/>
        <a:lstStyle/>
        <a:p>
          <a:endParaRPr lang="en-US" b="0" i="0">
            <a:latin typeface="Graphik Extralight" charset="0"/>
            <a:ea typeface="Graphik Extralight" charset="0"/>
            <a:cs typeface="Graphik Extralight" charset="0"/>
          </a:endParaRPr>
        </a:p>
      </dgm:t>
    </dgm:pt>
    <dgm:pt modelId="{8443637B-17D1-A940-88C9-577724682F59}" type="sibTrans" cxnId="{B5BD164B-2844-934A-909C-13782EF0E260}">
      <dgm:prSet/>
      <dgm:spPr/>
      <dgm:t>
        <a:bodyPr/>
        <a:lstStyle/>
        <a:p>
          <a:endParaRPr lang="en-US" b="0" i="0">
            <a:latin typeface="Graphik Extralight" charset="0"/>
            <a:ea typeface="Graphik Extralight" charset="0"/>
            <a:cs typeface="Graphik Extralight" charset="0"/>
          </a:endParaRPr>
        </a:p>
      </dgm:t>
    </dgm:pt>
    <dgm:pt modelId="{1C55A684-268B-C442-8B77-B9423BCF4DF4}">
      <dgm:prSet/>
      <dgm:spPr/>
      <dgm:t>
        <a:bodyPr/>
        <a:lstStyle/>
        <a:p>
          <a:pPr rtl="0"/>
          <a:r>
            <a:rPr lang="en-US" b="0" i="0" dirty="0" smtClean="0">
              <a:latin typeface="Graphik Extralight" charset="0"/>
              <a:ea typeface="Graphik Extralight" charset="0"/>
              <a:cs typeface="Graphik Extralight" charset="0"/>
            </a:rPr>
            <a:t>Implement </a:t>
          </a:r>
          <a:r>
            <a:rPr lang="en-US" b="0" i="0" dirty="0" err="1" smtClean="0">
              <a:latin typeface="Graphik Extralight" charset="0"/>
              <a:ea typeface="Graphik Extralight" charset="0"/>
              <a:cs typeface="Graphik Extralight" charset="0"/>
            </a:rPr>
            <a:t>IObservable</a:t>
          </a:r>
          <a:endParaRPr lang="en-US" b="0" i="0" dirty="0">
            <a:latin typeface="Graphik Extralight" charset="0"/>
            <a:ea typeface="Graphik Extralight" charset="0"/>
            <a:cs typeface="Graphik Extralight" charset="0"/>
          </a:endParaRPr>
        </a:p>
      </dgm:t>
    </dgm:pt>
    <dgm:pt modelId="{1F136EAB-374C-974E-A8C0-C57C6A9FC7D8}" type="parTrans" cxnId="{3DF1181A-06E2-864C-A190-4B893CCC7BF1}">
      <dgm:prSet/>
      <dgm:spPr/>
      <dgm:t>
        <a:bodyPr/>
        <a:lstStyle/>
        <a:p>
          <a:endParaRPr lang="en-US" b="0" i="0">
            <a:latin typeface="Graphik Extralight" charset="0"/>
            <a:ea typeface="Graphik Extralight" charset="0"/>
            <a:cs typeface="Graphik Extralight" charset="0"/>
          </a:endParaRPr>
        </a:p>
      </dgm:t>
    </dgm:pt>
    <dgm:pt modelId="{16E87452-BC95-C744-87A4-236FEF4901F6}" type="sibTrans" cxnId="{3DF1181A-06E2-864C-A190-4B893CCC7BF1}">
      <dgm:prSet/>
      <dgm:spPr/>
      <dgm:t>
        <a:bodyPr/>
        <a:lstStyle/>
        <a:p>
          <a:endParaRPr lang="en-US" b="0" i="0">
            <a:latin typeface="Graphik Extralight" charset="0"/>
            <a:ea typeface="Graphik Extralight" charset="0"/>
            <a:cs typeface="Graphik Extralight" charset="0"/>
          </a:endParaRPr>
        </a:p>
      </dgm:t>
    </dgm:pt>
    <dgm:pt modelId="{CEA48EB5-E68E-EB4F-976F-226E9DA03611}">
      <dgm:prSet/>
      <dgm:spPr/>
      <dgm:t>
        <a:bodyPr/>
        <a:lstStyle/>
        <a:p>
          <a:pPr rtl="0"/>
          <a:r>
            <a:rPr lang="en-US" b="0" i="0" dirty="0" smtClean="0">
              <a:latin typeface="Graphik Extralight" charset="0"/>
              <a:ea typeface="Graphik Extralight" charset="0"/>
              <a:cs typeface="Graphik Extralight" charset="0"/>
            </a:rPr>
            <a:t>Immutable</a:t>
          </a:r>
          <a:endParaRPr lang="en-US" b="0" i="0" dirty="0">
            <a:latin typeface="Graphik Extralight" charset="0"/>
            <a:ea typeface="Graphik Extralight" charset="0"/>
            <a:cs typeface="Graphik Extralight" charset="0"/>
          </a:endParaRPr>
        </a:p>
      </dgm:t>
    </dgm:pt>
    <dgm:pt modelId="{99D54278-0193-064E-A01B-CCF3B156CEFF}" type="parTrans" cxnId="{26AFF272-5139-C747-86E8-662F24CC1C3C}">
      <dgm:prSet/>
      <dgm:spPr/>
      <dgm:t>
        <a:bodyPr/>
        <a:lstStyle/>
        <a:p>
          <a:endParaRPr lang="en-US"/>
        </a:p>
      </dgm:t>
    </dgm:pt>
    <dgm:pt modelId="{E73E6B3E-5209-734D-B5B5-FF51646FD6DE}" type="sibTrans" cxnId="{26AFF272-5139-C747-86E8-662F24CC1C3C}">
      <dgm:prSet/>
      <dgm:spPr/>
      <dgm:t>
        <a:bodyPr/>
        <a:lstStyle/>
        <a:p>
          <a:endParaRPr lang="en-US"/>
        </a:p>
      </dgm:t>
    </dgm:pt>
    <dgm:pt modelId="{288A66EC-7425-F444-88A4-086AB416ABD2}" type="pres">
      <dgm:prSet presAssocID="{18BF0BE3-33B2-CE44-BCE6-A59571DEF919}" presName="diagram" presStyleCnt="0">
        <dgm:presLayoutVars>
          <dgm:chMax val="1"/>
          <dgm:dir/>
          <dgm:animLvl val="ctr"/>
          <dgm:resizeHandles val="exact"/>
        </dgm:presLayoutVars>
      </dgm:prSet>
      <dgm:spPr/>
      <dgm:t>
        <a:bodyPr/>
        <a:lstStyle/>
        <a:p>
          <a:endParaRPr lang="en-US"/>
        </a:p>
      </dgm:t>
    </dgm:pt>
    <dgm:pt modelId="{90E1FA78-CB20-844C-8ADB-9CBD42CBE38B}" type="pres">
      <dgm:prSet presAssocID="{18BF0BE3-33B2-CE44-BCE6-A59571DEF919}" presName="matrix" presStyleCnt="0"/>
      <dgm:spPr/>
      <dgm:t>
        <a:bodyPr/>
        <a:lstStyle/>
        <a:p>
          <a:endParaRPr lang="en-US"/>
        </a:p>
      </dgm:t>
    </dgm:pt>
    <dgm:pt modelId="{195615E7-C552-F048-A46B-378180D1BC62}" type="pres">
      <dgm:prSet presAssocID="{18BF0BE3-33B2-CE44-BCE6-A59571DEF919}" presName="tile1" presStyleLbl="node1" presStyleIdx="0" presStyleCnt="4"/>
      <dgm:spPr/>
      <dgm:t>
        <a:bodyPr/>
        <a:lstStyle/>
        <a:p>
          <a:endParaRPr lang="en-US"/>
        </a:p>
      </dgm:t>
    </dgm:pt>
    <dgm:pt modelId="{CC51D011-4FFB-4048-8A46-DC42F53C8E26}" type="pres">
      <dgm:prSet presAssocID="{18BF0BE3-33B2-CE44-BCE6-A59571DEF919}" presName="tile1text" presStyleLbl="node1" presStyleIdx="0" presStyleCnt="4">
        <dgm:presLayoutVars>
          <dgm:chMax val="0"/>
          <dgm:chPref val="0"/>
          <dgm:bulletEnabled val="1"/>
        </dgm:presLayoutVars>
      </dgm:prSet>
      <dgm:spPr/>
      <dgm:t>
        <a:bodyPr/>
        <a:lstStyle/>
        <a:p>
          <a:endParaRPr lang="en-US"/>
        </a:p>
      </dgm:t>
    </dgm:pt>
    <dgm:pt modelId="{156FC2BA-223E-B044-B4D9-648DAC1BEC57}" type="pres">
      <dgm:prSet presAssocID="{18BF0BE3-33B2-CE44-BCE6-A59571DEF919}" presName="tile2" presStyleLbl="node1" presStyleIdx="1" presStyleCnt="4"/>
      <dgm:spPr/>
      <dgm:t>
        <a:bodyPr/>
        <a:lstStyle/>
        <a:p>
          <a:endParaRPr lang="en-US"/>
        </a:p>
      </dgm:t>
    </dgm:pt>
    <dgm:pt modelId="{0776C146-5481-C748-BFE4-EAD4F8DD735C}" type="pres">
      <dgm:prSet presAssocID="{18BF0BE3-33B2-CE44-BCE6-A59571DEF919}" presName="tile2text" presStyleLbl="node1" presStyleIdx="1" presStyleCnt="4">
        <dgm:presLayoutVars>
          <dgm:chMax val="0"/>
          <dgm:chPref val="0"/>
          <dgm:bulletEnabled val="1"/>
        </dgm:presLayoutVars>
      </dgm:prSet>
      <dgm:spPr/>
      <dgm:t>
        <a:bodyPr/>
        <a:lstStyle/>
        <a:p>
          <a:endParaRPr lang="en-US"/>
        </a:p>
      </dgm:t>
    </dgm:pt>
    <dgm:pt modelId="{641555CF-46E1-3948-A5CA-695B24989327}" type="pres">
      <dgm:prSet presAssocID="{18BF0BE3-33B2-CE44-BCE6-A59571DEF919}" presName="tile3" presStyleLbl="node1" presStyleIdx="2" presStyleCnt="4"/>
      <dgm:spPr/>
      <dgm:t>
        <a:bodyPr/>
        <a:lstStyle/>
        <a:p>
          <a:endParaRPr lang="en-US"/>
        </a:p>
      </dgm:t>
    </dgm:pt>
    <dgm:pt modelId="{1872FEA7-5AC1-3C40-B43C-558DD6D2DA4F}" type="pres">
      <dgm:prSet presAssocID="{18BF0BE3-33B2-CE44-BCE6-A59571DEF919}" presName="tile3text" presStyleLbl="node1" presStyleIdx="2" presStyleCnt="4">
        <dgm:presLayoutVars>
          <dgm:chMax val="0"/>
          <dgm:chPref val="0"/>
          <dgm:bulletEnabled val="1"/>
        </dgm:presLayoutVars>
      </dgm:prSet>
      <dgm:spPr/>
      <dgm:t>
        <a:bodyPr/>
        <a:lstStyle/>
        <a:p>
          <a:endParaRPr lang="en-US"/>
        </a:p>
      </dgm:t>
    </dgm:pt>
    <dgm:pt modelId="{D7693FC9-04F5-B443-8004-BB6BBD63A0E4}" type="pres">
      <dgm:prSet presAssocID="{18BF0BE3-33B2-CE44-BCE6-A59571DEF919}" presName="tile4" presStyleLbl="node1" presStyleIdx="3" presStyleCnt="4"/>
      <dgm:spPr/>
      <dgm:t>
        <a:bodyPr/>
        <a:lstStyle/>
        <a:p>
          <a:endParaRPr lang="en-US"/>
        </a:p>
      </dgm:t>
    </dgm:pt>
    <dgm:pt modelId="{EAC5FD4F-6385-DA44-946D-B095DC63208D}" type="pres">
      <dgm:prSet presAssocID="{18BF0BE3-33B2-CE44-BCE6-A59571DEF919}" presName="tile4text" presStyleLbl="node1" presStyleIdx="3" presStyleCnt="4">
        <dgm:presLayoutVars>
          <dgm:chMax val="0"/>
          <dgm:chPref val="0"/>
          <dgm:bulletEnabled val="1"/>
        </dgm:presLayoutVars>
      </dgm:prSet>
      <dgm:spPr/>
      <dgm:t>
        <a:bodyPr/>
        <a:lstStyle/>
        <a:p>
          <a:endParaRPr lang="en-US"/>
        </a:p>
      </dgm:t>
    </dgm:pt>
    <dgm:pt modelId="{E30CDD2C-8D9A-AD43-9A5E-FDD8C7CB1B48}" type="pres">
      <dgm:prSet presAssocID="{18BF0BE3-33B2-CE44-BCE6-A59571DEF919}" presName="centerTile" presStyleLbl="fgShp" presStyleIdx="0" presStyleCnt="1">
        <dgm:presLayoutVars>
          <dgm:chMax val="0"/>
          <dgm:chPref val="0"/>
        </dgm:presLayoutVars>
      </dgm:prSet>
      <dgm:spPr/>
      <dgm:t>
        <a:bodyPr/>
        <a:lstStyle/>
        <a:p>
          <a:endParaRPr lang="en-US"/>
        </a:p>
      </dgm:t>
    </dgm:pt>
  </dgm:ptLst>
  <dgm:cxnLst>
    <dgm:cxn modelId="{EC815A31-9DBF-4749-A684-8DD156E0D384}" type="presOf" srcId="{1C55A684-268B-C442-8B77-B9423BCF4DF4}" destId="{0776C146-5481-C748-BFE4-EAD4F8DD735C}" srcOrd="1" destOrd="0" presId="urn:microsoft.com/office/officeart/2005/8/layout/matrix1"/>
    <dgm:cxn modelId="{A79AB7C0-AD46-2449-855E-D67068C94CD5}" type="presOf" srcId="{A0DC8C5E-A3B2-0146-AB9A-08090026DAB0}" destId="{EAC5FD4F-6385-DA44-946D-B095DC63208D}" srcOrd="1" destOrd="0" presId="urn:microsoft.com/office/officeart/2005/8/layout/matrix1"/>
    <dgm:cxn modelId="{03706BBC-16F7-E643-B01D-DB1D7EFC6FB1}" type="presOf" srcId="{B7FAB9D7-5BCE-FC45-8C6F-399BC0C84CBF}" destId="{1872FEA7-5AC1-3C40-B43C-558DD6D2DA4F}" srcOrd="1" destOrd="0" presId="urn:microsoft.com/office/officeart/2005/8/layout/matrix1"/>
    <dgm:cxn modelId="{4EA8907E-C418-A14E-BCF6-C882B0E9670A}" type="presOf" srcId="{1C55A684-268B-C442-8B77-B9423BCF4DF4}" destId="{156FC2BA-223E-B044-B4D9-648DAC1BEC57}" srcOrd="0" destOrd="0" presId="urn:microsoft.com/office/officeart/2005/8/layout/matrix1"/>
    <dgm:cxn modelId="{C02DD171-C322-894D-855D-6AE677FDAE3E}" type="presOf" srcId="{18BF0BE3-33B2-CE44-BCE6-A59571DEF919}" destId="{288A66EC-7425-F444-88A4-086AB416ABD2}" srcOrd="0" destOrd="0" presId="urn:microsoft.com/office/officeart/2005/8/layout/matrix1"/>
    <dgm:cxn modelId="{AA318B52-3F02-3349-8D5B-39638B4691F6}" type="presOf" srcId="{CEA48EB5-E68E-EB4F-976F-226E9DA03611}" destId="{CC51D011-4FFB-4048-8A46-DC42F53C8E26}" srcOrd="1" destOrd="0" presId="urn:microsoft.com/office/officeart/2005/8/layout/matrix1"/>
    <dgm:cxn modelId="{803D80C2-5765-8249-838D-308AFD35F80B}" type="presOf" srcId="{C869F71E-701E-6242-82EE-24BB1F88F9CC}" destId="{E30CDD2C-8D9A-AD43-9A5E-FDD8C7CB1B48}" srcOrd="0" destOrd="0" presId="urn:microsoft.com/office/officeart/2005/8/layout/matrix1"/>
    <dgm:cxn modelId="{7BF79692-AD34-8A48-89BF-6AB1059A8BB2}" srcId="{C869F71E-701E-6242-82EE-24BB1F88F9CC}" destId="{A0DC8C5E-A3B2-0146-AB9A-08090026DAB0}" srcOrd="3" destOrd="0" parTransId="{2D2BF371-950C-FB4A-A8C7-74387439E4AC}" sibTransId="{13BDE348-5D8A-F346-A816-22AD7A605DBC}"/>
    <dgm:cxn modelId="{3DF1181A-06E2-864C-A190-4B893CCC7BF1}" srcId="{C869F71E-701E-6242-82EE-24BB1F88F9CC}" destId="{1C55A684-268B-C442-8B77-B9423BCF4DF4}" srcOrd="1" destOrd="0" parTransId="{1F136EAB-374C-974E-A8C0-C57C6A9FC7D8}" sibTransId="{16E87452-BC95-C744-87A4-236FEF4901F6}"/>
    <dgm:cxn modelId="{A1EE6FC4-5DBB-614E-A9E2-304118B776EA}" srcId="{18BF0BE3-33B2-CE44-BCE6-A59571DEF919}" destId="{C869F71E-701E-6242-82EE-24BB1F88F9CC}" srcOrd="0" destOrd="0" parTransId="{2DAF51EB-D2E1-A04E-82EF-65DDE54F6503}" sibTransId="{50A72DCA-DDBA-F240-93BE-E0B7971AF12C}"/>
    <dgm:cxn modelId="{26AFF272-5139-C747-86E8-662F24CC1C3C}" srcId="{C869F71E-701E-6242-82EE-24BB1F88F9CC}" destId="{CEA48EB5-E68E-EB4F-976F-226E9DA03611}" srcOrd="0" destOrd="0" parTransId="{99D54278-0193-064E-A01B-CCF3B156CEFF}" sibTransId="{E73E6B3E-5209-734D-B5B5-FF51646FD6DE}"/>
    <dgm:cxn modelId="{B5BD164B-2844-934A-909C-13782EF0E260}" srcId="{C869F71E-701E-6242-82EE-24BB1F88F9CC}" destId="{B7FAB9D7-5BCE-FC45-8C6F-399BC0C84CBF}" srcOrd="2" destOrd="0" parTransId="{72CBA240-6A06-8F48-A56C-5976BD109C61}" sibTransId="{8443637B-17D1-A940-88C9-577724682F59}"/>
    <dgm:cxn modelId="{83E09AE5-0CA8-5149-9AEE-6FD3441D6E83}" type="presOf" srcId="{B7FAB9D7-5BCE-FC45-8C6F-399BC0C84CBF}" destId="{641555CF-46E1-3948-A5CA-695B24989327}" srcOrd="0" destOrd="0" presId="urn:microsoft.com/office/officeart/2005/8/layout/matrix1"/>
    <dgm:cxn modelId="{D564E574-A26D-5049-9970-B29EAB91D325}" type="presOf" srcId="{A0DC8C5E-A3B2-0146-AB9A-08090026DAB0}" destId="{D7693FC9-04F5-B443-8004-BB6BBD63A0E4}" srcOrd="0" destOrd="0" presId="urn:microsoft.com/office/officeart/2005/8/layout/matrix1"/>
    <dgm:cxn modelId="{61E0320D-E9F3-0940-BF0C-EE12A80B788E}" type="presOf" srcId="{CEA48EB5-E68E-EB4F-976F-226E9DA03611}" destId="{195615E7-C552-F048-A46B-378180D1BC62}" srcOrd="0" destOrd="0" presId="urn:microsoft.com/office/officeart/2005/8/layout/matrix1"/>
    <dgm:cxn modelId="{FA0DF44D-D955-9A4D-A183-D0D9A5352373}" type="presParOf" srcId="{288A66EC-7425-F444-88A4-086AB416ABD2}" destId="{90E1FA78-CB20-844C-8ADB-9CBD42CBE38B}" srcOrd="0" destOrd="0" presId="urn:microsoft.com/office/officeart/2005/8/layout/matrix1"/>
    <dgm:cxn modelId="{F9C20689-DB8B-224C-A06C-99768928C346}" type="presParOf" srcId="{90E1FA78-CB20-844C-8ADB-9CBD42CBE38B}" destId="{195615E7-C552-F048-A46B-378180D1BC62}" srcOrd="0" destOrd="0" presId="urn:microsoft.com/office/officeart/2005/8/layout/matrix1"/>
    <dgm:cxn modelId="{B3CCD1CA-D973-6F4B-8AFE-2ECB18AE6112}" type="presParOf" srcId="{90E1FA78-CB20-844C-8ADB-9CBD42CBE38B}" destId="{CC51D011-4FFB-4048-8A46-DC42F53C8E26}" srcOrd="1" destOrd="0" presId="urn:microsoft.com/office/officeart/2005/8/layout/matrix1"/>
    <dgm:cxn modelId="{BFDEAEFE-C594-D741-87C3-19C23D1ABA4F}" type="presParOf" srcId="{90E1FA78-CB20-844C-8ADB-9CBD42CBE38B}" destId="{156FC2BA-223E-B044-B4D9-648DAC1BEC57}" srcOrd="2" destOrd="0" presId="urn:microsoft.com/office/officeart/2005/8/layout/matrix1"/>
    <dgm:cxn modelId="{BC84E65E-1116-9844-9881-69BE308A85F7}" type="presParOf" srcId="{90E1FA78-CB20-844C-8ADB-9CBD42CBE38B}" destId="{0776C146-5481-C748-BFE4-EAD4F8DD735C}" srcOrd="3" destOrd="0" presId="urn:microsoft.com/office/officeart/2005/8/layout/matrix1"/>
    <dgm:cxn modelId="{935D6F5A-F859-6C49-ADA3-F6047122E0B6}" type="presParOf" srcId="{90E1FA78-CB20-844C-8ADB-9CBD42CBE38B}" destId="{641555CF-46E1-3948-A5CA-695B24989327}" srcOrd="4" destOrd="0" presId="urn:microsoft.com/office/officeart/2005/8/layout/matrix1"/>
    <dgm:cxn modelId="{5172FF43-4F20-C641-82F7-EF7A701B3E48}" type="presParOf" srcId="{90E1FA78-CB20-844C-8ADB-9CBD42CBE38B}" destId="{1872FEA7-5AC1-3C40-B43C-558DD6D2DA4F}" srcOrd="5" destOrd="0" presId="urn:microsoft.com/office/officeart/2005/8/layout/matrix1"/>
    <dgm:cxn modelId="{81B27375-56EA-B84F-A5AF-C1E9CC36B76A}" type="presParOf" srcId="{90E1FA78-CB20-844C-8ADB-9CBD42CBE38B}" destId="{D7693FC9-04F5-B443-8004-BB6BBD63A0E4}" srcOrd="6" destOrd="0" presId="urn:microsoft.com/office/officeart/2005/8/layout/matrix1"/>
    <dgm:cxn modelId="{CF0E0303-0C61-9B49-AD37-F7419967C5A0}" type="presParOf" srcId="{90E1FA78-CB20-844C-8ADB-9CBD42CBE38B}" destId="{EAC5FD4F-6385-DA44-946D-B095DC63208D}" srcOrd="7" destOrd="0" presId="urn:microsoft.com/office/officeart/2005/8/layout/matrix1"/>
    <dgm:cxn modelId="{C53875B1-D570-0440-97F4-2C2C3C724307}" type="presParOf" srcId="{288A66EC-7425-F444-88A4-086AB416ABD2}" destId="{E30CDD2C-8D9A-AD43-9A5E-FDD8C7CB1B48}" srcOrd="1" destOrd="0" presId="urn:microsoft.com/office/officeart/2005/8/layout/matrix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0C4FED2-9131-664B-9E21-C5056DDC2709}" type="doc">
      <dgm:prSet loTypeId="urn:microsoft.com/office/officeart/2005/8/layout/default" loCatId="" qsTypeId="urn:microsoft.com/office/officeart/2005/8/quickstyle/simple4" qsCatId="simple" csTypeId="urn:microsoft.com/office/officeart/2005/8/colors/accent1_2" csCatId="accent1"/>
      <dgm:spPr/>
      <dgm:t>
        <a:bodyPr/>
        <a:lstStyle/>
        <a:p>
          <a:endParaRPr lang="en-US"/>
        </a:p>
      </dgm:t>
    </dgm:pt>
    <dgm:pt modelId="{E60B3CF9-6201-2244-9A95-CF3FA521ED4C}">
      <dgm:prSet/>
      <dgm:spPr/>
      <dgm:t>
        <a:bodyPr/>
        <a:lstStyle/>
        <a:p>
          <a:pPr rtl="0"/>
          <a:r>
            <a:rPr lang="en-US" dirty="0" smtClean="0"/>
            <a:t>Add</a:t>
          </a:r>
          <a:endParaRPr lang="en-US" dirty="0"/>
        </a:p>
      </dgm:t>
    </dgm:pt>
    <dgm:pt modelId="{0A6FC173-5A68-9C43-856B-BA069DD21D4E}" type="parTrans" cxnId="{FF38AB4A-E953-9A42-93A4-405F3524C70B}">
      <dgm:prSet/>
      <dgm:spPr/>
      <dgm:t>
        <a:bodyPr/>
        <a:lstStyle/>
        <a:p>
          <a:endParaRPr lang="en-US"/>
        </a:p>
      </dgm:t>
    </dgm:pt>
    <dgm:pt modelId="{7E39CB68-B24A-F640-B9D5-F595F6C24215}" type="sibTrans" cxnId="{FF38AB4A-E953-9A42-93A4-405F3524C70B}">
      <dgm:prSet/>
      <dgm:spPr/>
      <dgm:t>
        <a:bodyPr/>
        <a:lstStyle/>
        <a:p>
          <a:endParaRPr lang="en-US"/>
        </a:p>
      </dgm:t>
    </dgm:pt>
    <dgm:pt modelId="{898BAEC3-8A9F-6949-8D50-F7DC973A90AA}">
      <dgm:prSet/>
      <dgm:spPr/>
      <dgm:t>
        <a:bodyPr/>
        <a:lstStyle/>
        <a:p>
          <a:pPr rtl="0"/>
          <a:r>
            <a:rPr lang="en-US" smtClean="0"/>
            <a:t>Choose</a:t>
          </a:r>
          <a:endParaRPr lang="en-US"/>
        </a:p>
      </dgm:t>
    </dgm:pt>
    <dgm:pt modelId="{4D1082EE-13F5-A54C-BB74-7D7C6148DF24}" type="parTrans" cxnId="{8F5EAE28-0EFC-404D-A60D-2ED8FCFB0FE6}">
      <dgm:prSet/>
      <dgm:spPr/>
      <dgm:t>
        <a:bodyPr/>
        <a:lstStyle/>
        <a:p>
          <a:endParaRPr lang="en-US"/>
        </a:p>
      </dgm:t>
    </dgm:pt>
    <dgm:pt modelId="{B8FEA432-5787-7643-A7A4-430F60E94387}" type="sibTrans" cxnId="{8F5EAE28-0EFC-404D-A60D-2ED8FCFB0FE6}">
      <dgm:prSet/>
      <dgm:spPr/>
      <dgm:t>
        <a:bodyPr/>
        <a:lstStyle/>
        <a:p>
          <a:endParaRPr lang="en-US"/>
        </a:p>
      </dgm:t>
    </dgm:pt>
    <dgm:pt modelId="{BB23ABC6-8149-4148-8AE2-8F1C2F017F54}">
      <dgm:prSet/>
      <dgm:spPr/>
      <dgm:t>
        <a:bodyPr/>
        <a:lstStyle/>
        <a:p>
          <a:pPr rtl="0"/>
          <a:r>
            <a:rPr lang="en-US" dirty="0" smtClean="0"/>
            <a:t>Filter</a:t>
          </a:r>
          <a:endParaRPr lang="en-US" dirty="0"/>
        </a:p>
      </dgm:t>
    </dgm:pt>
    <dgm:pt modelId="{681FF409-D090-EB44-893D-42D4B4E5E71D}" type="parTrans" cxnId="{B62F89DA-BB2C-1F47-9A5D-357CA70AC27B}">
      <dgm:prSet/>
      <dgm:spPr/>
      <dgm:t>
        <a:bodyPr/>
        <a:lstStyle/>
        <a:p>
          <a:endParaRPr lang="en-US"/>
        </a:p>
      </dgm:t>
    </dgm:pt>
    <dgm:pt modelId="{D4E42BAE-EC1F-7D43-8FA3-AFB2F24B78B2}" type="sibTrans" cxnId="{B62F89DA-BB2C-1F47-9A5D-357CA70AC27B}">
      <dgm:prSet/>
      <dgm:spPr/>
      <dgm:t>
        <a:bodyPr/>
        <a:lstStyle/>
        <a:p>
          <a:endParaRPr lang="en-US"/>
        </a:p>
      </dgm:t>
    </dgm:pt>
    <dgm:pt modelId="{736177C1-55F9-064F-BB15-6BDB1AE40D5F}">
      <dgm:prSet/>
      <dgm:spPr/>
      <dgm:t>
        <a:bodyPr/>
        <a:lstStyle/>
        <a:p>
          <a:pPr rtl="0"/>
          <a:r>
            <a:rPr lang="en-US" smtClean="0"/>
            <a:t>Map</a:t>
          </a:r>
          <a:endParaRPr lang="en-US"/>
        </a:p>
      </dgm:t>
    </dgm:pt>
    <dgm:pt modelId="{F64F6860-0581-DA43-876B-792B0AA7F659}" type="parTrans" cxnId="{900CFE5A-B9E2-9F4C-9235-7A7CE4046DAD}">
      <dgm:prSet/>
      <dgm:spPr/>
      <dgm:t>
        <a:bodyPr/>
        <a:lstStyle/>
        <a:p>
          <a:endParaRPr lang="en-US"/>
        </a:p>
      </dgm:t>
    </dgm:pt>
    <dgm:pt modelId="{41D25D00-A255-FB4C-A694-5CC4125018F0}" type="sibTrans" cxnId="{900CFE5A-B9E2-9F4C-9235-7A7CE4046DAD}">
      <dgm:prSet/>
      <dgm:spPr/>
      <dgm:t>
        <a:bodyPr/>
        <a:lstStyle/>
        <a:p>
          <a:endParaRPr lang="en-US"/>
        </a:p>
      </dgm:t>
    </dgm:pt>
    <dgm:pt modelId="{734EE389-6EC4-9945-BCF9-DB97A97C5BCB}">
      <dgm:prSet/>
      <dgm:spPr/>
      <dgm:t>
        <a:bodyPr/>
        <a:lstStyle/>
        <a:p>
          <a:pPr rtl="0"/>
          <a:r>
            <a:rPr lang="en-US" smtClean="0"/>
            <a:t>Merge</a:t>
          </a:r>
          <a:endParaRPr lang="en-US"/>
        </a:p>
      </dgm:t>
    </dgm:pt>
    <dgm:pt modelId="{FFA63019-9D3B-5E49-9815-91DA85601EA6}" type="parTrans" cxnId="{6AE00C10-7657-1648-A467-44CA321F6FF2}">
      <dgm:prSet/>
      <dgm:spPr/>
      <dgm:t>
        <a:bodyPr/>
        <a:lstStyle/>
        <a:p>
          <a:endParaRPr lang="en-US"/>
        </a:p>
      </dgm:t>
    </dgm:pt>
    <dgm:pt modelId="{FBC7DFA2-28CC-BF4D-8717-AE12143CA17C}" type="sibTrans" cxnId="{6AE00C10-7657-1648-A467-44CA321F6FF2}">
      <dgm:prSet/>
      <dgm:spPr/>
      <dgm:t>
        <a:bodyPr/>
        <a:lstStyle/>
        <a:p>
          <a:endParaRPr lang="en-US"/>
        </a:p>
      </dgm:t>
    </dgm:pt>
    <dgm:pt modelId="{9127F137-B415-5E47-BD44-29A2042829FB}">
      <dgm:prSet/>
      <dgm:spPr/>
      <dgm:t>
        <a:bodyPr/>
        <a:lstStyle/>
        <a:p>
          <a:pPr rtl="0"/>
          <a:r>
            <a:rPr lang="en-US" smtClean="0"/>
            <a:t>Pairwise</a:t>
          </a:r>
          <a:endParaRPr lang="en-US"/>
        </a:p>
      </dgm:t>
    </dgm:pt>
    <dgm:pt modelId="{E2B88430-A25D-A94B-AF12-24795E4A2392}" type="parTrans" cxnId="{DA3AC774-9C77-454D-87C5-5B3AD7E349A9}">
      <dgm:prSet/>
      <dgm:spPr/>
      <dgm:t>
        <a:bodyPr/>
        <a:lstStyle/>
        <a:p>
          <a:endParaRPr lang="en-US"/>
        </a:p>
      </dgm:t>
    </dgm:pt>
    <dgm:pt modelId="{BF61F430-4678-004B-BD00-25B2BCEE19A8}" type="sibTrans" cxnId="{DA3AC774-9C77-454D-87C5-5B3AD7E349A9}">
      <dgm:prSet/>
      <dgm:spPr/>
      <dgm:t>
        <a:bodyPr/>
        <a:lstStyle/>
        <a:p>
          <a:endParaRPr lang="en-US"/>
        </a:p>
      </dgm:t>
    </dgm:pt>
    <dgm:pt modelId="{7AD73F91-2B4D-E345-B1B9-A7F5486A1D61}">
      <dgm:prSet/>
      <dgm:spPr/>
      <dgm:t>
        <a:bodyPr/>
        <a:lstStyle/>
        <a:p>
          <a:pPr rtl="0"/>
          <a:r>
            <a:rPr lang="en-US" smtClean="0"/>
            <a:t>Partition</a:t>
          </a:r>
          <a:endParaRPr lang="en-US"/>
        </a:p>
      </dgm:t>
    </dgm:pt>
    <dgm:pt modelId="{BEEE2877-C176-1642-963C-144F40D24F57}" type="parTrans" cxnId="{5549396A-5B9D-B64E-B9EA-03B31800A0EB}">
      <dgm:prSet/>
      <dgm:spPr/>
      <dgm:t>
        <a:bodyPr/>
        <a:lstStyle/>
        <a:p>
          <a:endParaRPr lang="en-US"/>
        </a:p>
      </dgm:t>
    </dgm:pt>
    <dgm:pt modelId="{209BEA2C-1B71-DC43-8786-2EB6FFD9B368}" type="sibTrans" cxnId="{5549396A-5B9D-B64E-B9EA-03B31800A0EB}">
      <dgm:prSet/>
      <dgm:spPr/>
      <dgm:t>
        <a:bodyPr/>
        <a:lstStyle/>
        <a:p>
          <a:endParaRPr lang="en-US"/>
        </a:p>
      </dgm:t>
    </dgm:pt>
    <dgm:pt modelId="{05B61860-5E4A-3048-96C7-C59865EB26AB}">
      <dgm:prSet/>
      <dgm:spPr/>
      <dgm:t>
        <a:bodyPr/>
        <a:lstStyle/>
        <a:p>
          <a:pPr rtl="0"/>
          <a:r>
            <a:rPr lang="en-US" smtClean="0"/>
            <a:t>Scan</a:t>
          </a:r>
          <a:endParaRPr lang="en-US"/>
        </a:p>
      </dgm:t>
    </dgm:pt>
    <dgm:pt modelId="{9AD9C2FE-42FF-6F46-A2F1-1E16EC84AEAD}" type="parTrans" cxnId="{DCAFD4BA-DE70-894B-BA7B-74E81FA6C6C8}">
      <dgm:prSet/>
      <dgm:spPr/>
      <dgm:t>
        <a:bodyPr/>
        <a:lstStyle/>
        <a:p>
          <a:endParaRPr lang="en-US"/>
        </a:p>
      </dgm:t>
    </dgm:pt>
    <dgm:pt modelId="{2721A4D3-4597-C149-A6DB-AAF61D7FBE92}" type="sibTrans" cxnId="{DCAFD4BA-DE70-894B-BA7B-74E81FA6C6C8}">
      <dgm:prSet/>
      <dgm:spPr/>
      <dgm:t>
        <a:bodyPr/>
        <a:lstStyle/>
        <a:p>
          <a:endParaRPr lang="en-US"/>
        </a:p>
      </dgm:t>
    </dgm:pt>
    <dgm:pt modelId="{A23EF2D5-89AE-1249-B438-949020B514CF}">
      <dgm:prSet/>
      <dgm:spPr/>
      <dgm:t>
        <a:bodyPr/>
        <a:lstStyle/>
        <a:p>
          <a:pPr rtl="0"/>
          <a:r>
            <a:rPr lang="en-US" smtClean="0"/>
            <a:t>Split</a:t>
          </a:r>
          <a:endParaRPr lang="en-US"/>
        </a:p>
      </dgm:t>
    </dgm:pt>
    <dgm:pt modelId="{ABD57E3C-93E5-6141-AAA9-05F74811B20E}" type="parTrans" cxnId="{CFEDBCA1-35F5-AE4D-A73D-81C7F15EB35C}">
      <dgm:prSet/>
      <dgm:spPr/>
      <dgm:t>
        <a:bodyPr/>
        <a:lstStyle/>
        <a:p>
          <a:endParaRPr lang="en-US"/>
        </a:p>
      </dgm:t>
    </dgm:pt>
    <dgm:pt modelId="{CDC5DA7C-86E9-4441-9BC7-CEE9A94E4735}" type="sibTrans" cxnId="{CFEDBCA1-35F5-AE4D-A73D-81C7F15EB35C}">
      <dgm:prSet/>
      <dgm:spPr/>
      <dgm:t>
        <a:bodyPr/>
        <a:lstStyle/>
        <a:p>
          <a:endParaRPr lang="en-US"/>
        </a:p>
      </dgm:t>
    </dgm:pt>
    <dgm:pt modelId="{AAEA13AE-20D7-8540-9C31-02BE0DE65ACC}" type="pres">
      <dgm:prSet presAssocID="{D0C4FED2-9131-664B-9E21-C5056DDC2709}" presName="diagram" presStyleCnt="0">
        <dgm:presLayoutVars>
          <dgm:dir/>
          <dgm:resizeHandles val="exact"/>
        </dgm:presLayoutVars>
      </dgm:prSet>
      <dgm:spPr/>
      <dgm:t>
        <a:bodyPr/>
        <a:lstStyle/>
        <a:p>
          <a:endParaRPr lang="en-US"/>
        </a:p>
      </dgm:t>
    </dgm:pt>
    <dgm:pt modelId="{A4D197C5-430A-F04B-A280-463ECDDE7CC6}" type="pres">
      <dgm:prSet presAssocID="{E60B3CF9-6201-2244-9A95-CF3FA521ED4C}" presName="node" presStyleLbl="node1" presStyleIdx="0" presStyleCnt="9">
        <dgm:presLayoutVars>
          <dgm:bulletEnabled val="1"/>
        </dgm:presLayoutVars>
      </dgm:prSet>
      <dgm:spPr>
        <a:prstGeom prst="flowChartTerminator">
          <a:avLst/>
        </a:prstGeom>
      </dgm:spPr>
      <dgm:t>
        <a:bodyPr/>
        <a:lstStyle/>
        <a:p>
          <a:endParaRPr lang="en-US"/>
        </a:p>
      </dgm:t>
    </dgm:pt>
    <dgm:pt modelId="{299C0CBB-E2F7-5644-9854-CEA5A647903C}" type="pres">
      <dgm:prSet presAssocID="{7E39CB68-B24A-F640-B9D5-F595F6C24215}" presName="sibTrans" presStyleCnt="0"/>
      <dgm:spPr/>
      <dgm:t>
        <a:bodyPr/>
        <a:lstStyle/>
        <a:p>
          <a:endParaRPr lang="en-US"/>
        </a:p>
      </dgm:t>
    </dgm:pt>
    <dgm:pt modelId="{C208F8FB-C438-A241-8394-7C1EFC4EC3A4}" type="pres">
      <dgm:prSet presAssocID="{898BAEC3-8A9F-6949-8D50-F7DC973A90AA}" presName="node" presStyleLbl="node1" presStyleIdx="1" presStyleCnt="9">
        <dgm:presLayoutVars>
          <dgm:bulletEnabled val="1"/>
        </dgm:presLayoutVars>
      </dgm:prSet>
      <dgm:spPr>
        <a:prstGeom prst="flowChartTerminator">
          <a:avLst/>
        </a:prstGeom>
      </dgm:spPr>
      <dgm:t>
        <a:bodyPr/>
        <a:lstStyle/>
        <a:p>
          <a:endParaRPr lang="en-US"/>
        </a:p>
      </dgm:t>
    </dgm:pt>
    <dgm:pt modelId="{AE883EB9-2426-0C4B-A5B0-3B72D0632FAE}" type="pres">
      <dgm:prSet presAssocID="{B8FEA432-5787-7643-A7A4-430F60E94387}" presName="sibTrans" presStyleCnt="0"/>
      <dgm:spPr/>
      <dgm:t>
        <a:bodyPr/>
        <a:lstStyle/>
        <a:p>
          <a:endParaRPr lang="en-US"/>
        </a:p>
      </dgm:t>
    </dgm:pt>
    <dgm:pt modelId="{AAE298D5-09C5-DB4B-847E-22FCE6A273F2}" type="pres">
      <dgm:prSet presAssocID="{BB23ABC6-8149-4148-8AE2-8F1C2F017F54}" presName="node" presStyleLbl="node1" presStyleIdx="2" presStyleCnt="9">
        <dgm:presLayoutVars>
          <dgm:bulletEnabled val="1"/>
        </dgm:presLayoutVars>
      </dgm:prSet>
      <dgm:spPr>
        <a:prstGeom prst="flowChartTerminator">
          <a:avLst/>
        </a:prstGeom>
      </dgm:spPr>
      <dgm:t>
        <a:bodyPr/>
        <a:lstStyle/>
        <a:p>
          <a:endParaRPr lang="en-US"/>
        </a:p>
      </dgm:t>
    </dgm:pt>
    <dgm:pt modelId="{3E414CAD-6100-3E42-A10B-23953151EB1D}" type="pres">
      <dgm:prSet presAssocID="{D4E42BAE-EC1F-7D43-8FA3-AFB2F24B78B2}" presName="sibTrans" presStyleCnt="0"/>
      <dgm:spPr/>
      <dgm:t>
        <a:bodyPr/>
        <a:lstStyle/>
        <a:p>
          <a:endParaRPr lang="en-US"/>
        </a:p>
      </dgm:t>
    </dgm:pt>
    <dgm:pt modelId="{887129C8-9EDB-6148-BE6A-410CA10FAD03}" type="pres">
      <dgm:prSet presAssocID="{736177C1-55F9-064F-BB15-6BDB1AE40D5F}" presName="node" presStyleLbl="node1" presStyleIdx="3" presStyleCnt="9">
        <dgm:presLayoutVars>
          <dgm:bulletEnabled val="1"/>
        </dgm:presLayoutVars>
      </dgm:prSet>
      <dgm:spPr>
        <a:prstGeom prst="flowChartTerminator">
          <a:avLst/>
        </a:prstGeom>
      </dgm:spPr>
      <dgm:t>
        <a:bodyPr/>
        <a:lstStyle/>
        <a:p>
          <a:endParaRPr lang="en-US"/>
        </a:p>
      </dgm:t>
    </dgm:pt>
    <dgm:pt modelId="{425D5D70-855E-384F-9531-F196ABD92F8C}" type="pres">
      <dgm:prSet presAssocID="{41D25D00-A255-FB4C-A694-5CC4125018F0}" presName="sibTrans" presStyleCnt="0"/>
      <dgm:spPr/>
      <dgm:t>
        <a:bodyPr/>
        <a:lstStyle/>
        <a:p>
          <a:endParaRPr lang="en-US"/>
        </a:p>
      </dgm:t>
    </dgm:pt>
    <dgm:pt modelId="{9A111A02-5B8D-E044-AB45-07603A55EBAF}" type="pres">
      <dgm:prSet presAssocID="{734EE389-6EC4-9945-BCF9-DB97A97C5BCB}" presName="node" presStyleLbl="node1" presStyleIdx="4" presStyleCnt="9">
        <dgm:presLayoutVars>
          <dgm:bulletEnabled val="1"/>
        </dgm:presLayoutVars>
      </dgm:prSet>
      <dgm:spPr>
        <a:prstGeom prst="flowChartTerminator">
          <a:avLst/>
        </a:prstGeom>
      </dgm:spPr>
      <dgm:t>
        <a:bodyPr/>
        <a:lstStyle/>
        <a:p>
          <a:endParaRPr lang="en-US"/>
        </a:p>
      </dgm:t>
    </dgm:pt>
    <dgm:pt modelId="{2953B17A-21BA-3947-A5B2-E1228C042C48}" type="pres">
      <dgm:prSet presAssocID="{FBC7DFA2-28CC-BF4D-8717-AE12143CA17C}" presName="sibTrans" presStyleCnt="0"/>
      <dgm:spPr/>
      <dgm:t>
        <a:bodyPr/>
        <a:lstStyle/>
        <a:p>
          <a:endParaRPr lang="en-US"/>
        </a:p>
      </dgm:t>
    </dgm:pt>
    <dgm:pt modelId="{D0C38056-A4B0-3040-8828-698F3C86BD41}" type="pres">
      <dgm:prSet presAssocID="{9127F137-B415-5E47-BD44-29A2042829FB}" presName="node" presStyleLbl="node1" presStyleIdx="5" presStyleCnt="9">
        <dgm:presLayoutVars>
          <dgm:bulletEnabled val="1"/>
        </dgm:presLayoutVars>
      </dgm:prSet>
      <dgm:spPr>
        <a:prstGeom prst="flowChartTerminator">
          <a:avLst/>
        </a:prstGeom>
      </dgm:spPr>
      <dgm:t>
        <a:bodyPr/>
        <a:lstStyle/>
        <a:p>
          <a:endParaRPr lang="en-US"/>
        </a:p>
      </dgm:t>
    </dgm:pt>
    <dgm:pt modelId="{97B55983-C7F7-B14D-BF62-7B46A7D01252}" type="pres">
      <dgm:prSet presAssocID="{BF61F430-4678-004B-BD00-25B2BCEE19A8}" presName="sibTrans" presStyleCnt="0"/>
      <dgm:spPr/>
      <dgm:t>
        <a:bodyPr/>
        <a:lstStyle/>
        <a:p>
          <a:endParaRPr lang="en-US"/>
        </a:p>
      </dgm:t>
    </dgm:pt>
    <dgm:pt modelId="{7EA86456-39B5-A648-BFD6-991DE047ADC3}" type="pres">
      <dgm:prSet presAssocID="{7AD73F91-2B4D-E345-B1B9-A7F5486A1D61}" presName="node" presStyleLbl="node1" presStyleIdx="6" presStyleCnt="9">
        <dgm:presLayoutVars>
          <dgm:bulletEnabled val="1"/>
        </dgm:presLayoutVars>
      </dgm:prSet>
      <dgm:spPr>
        <a:prstGeom prst="flowChartTerminator">
          <a:avLst/>
        </a:prstGeom>
      </dgm:spPr>
      <dgm:t>
        <a:bodyPr/>
        <a:lstStyle/>
        <a:p>
          <a:endParaRPr lang="en-US"/>
        </a:p>
      </dgm:t>
    </dgm:pt>
    <dgm:pt modelId="{AC16B91B-0093-DF40-AF96-EF74F85D2A7E}" type="pres">
      <dgm:prSet presAssocID="{209BEA2C-1B71-DC43-8786-2EB6FFD9B368}" presName="sibTrans" presStyleCnt="0"/>
      <dgm:spPr/>
      <dgm:t>
        <a:bodyPr/>
        <a:lstStyle/>
        <a:p>
          <a:endParaRPr lang="en-US"/>
        </a:p>
      </dgm:t>
    </dgm:pt>
    <dgm:pt modelId="{3BBD157A-E933-3648-90AA-2C84E832FF6A}" type="pres">
      <dgm:prSet presAssocID="{05B61860-5E4A-3048-96C7-C59865EB26AB}" presName="node" presStyleLbl="node1" presStyleIdx="7" presStyleCnt="9">
        <dgm:presLayoutVars>
          <dgm:bulletEnabled val="1"/>
        </dgm:presLayoutVars>
      </dgm:prSet>
      <dgm:spPr>
        <a:prstGeom prst="flowChartTerminator">
          <a:avLst/>
        </a:prstGeom>
      </dgm:spPr>
      <dgm:t>
        <a:bodyPr/>
        <a:lstStyle/>
        <a:p>
          <a:endParaRPr lang="en-US"/>
        </a:p>
      </dgm:t>
    </dgm:pt>
    <dgm:pt modelId="{58B15EAD-F458-8145-BC44-451DAB7AF95A}" type="pres">
      <dgm:prSet presAssocID="{2721A4D3-4597-C149-A6DB-AAF61D7FBE92}" presName="sibTrans" presStyleCnt="0"/>
      <dgm:spPr/>
      <dgm:t>
        <a:bodyPr/>
        <a:lstStyle/>
        <a:p>
          <a:endParaRPr lang="en-US"/>
        </a:p>
      </dgm:t>
    </dgm:pt>
    <dgm:pt modelId="{0AFBC59D-3D74-BC4D-AF52-ABB887531B85}" type="pres">
      <dgm:prSet presAssocID="{A23EF2D5-89AE-1249-B438-949020B514CF}" presName="node" presStyleLbl="node1" presStyleIdx="8" presStyleCnt="9">
        <dgm:presLayoutVars>
          <dgm:bulletEnabled val="1"/>
        </dgm:presLayoutVars>
      </dgm:prSet>
      <dgm:spPr>
        <a:prstGeom prst="flowChartTerminator">
          <a:avLst/>
        </a:prstGeom>
      </dgm:spPr>
      <dgm:t>
        <a:bodyPr/>
        <a:lstStyle/>
        <a:p>
          <a:endParaRPr lang="en-US"/>
        </a:p>
      </dgm:t>
    </dgm:pt>
  </dgm:ptLst>
  <dgm:cxnLst>
    <dgm:cxn modelId="{CFEDBCA1-35F5-AE4D-A73D-81C7F15EB35C}" srcId="{D0C4FED2-9131-664B-9E21-C5056DDC2709}" destId="{A23EF2D5-89AE-1249-B438-949020B514CF}" srcOrd="8" destOrd="0" parTransId="{ABD57E3C-93E5-6141-AAA9-05F74811B20E}" sibTransId="{CDC5DA7C-86E9-4441-9BC7-CEE9A94E4735}"/>
    <dgm:cxn modelId="{C1DBABDD-09C1-724F-8770-C6136D1497B5}" type="presOf" srcId="{05B61860-5E4A-3048-96C7-C59865EB26AB}" destId="{3BBD157A-E933-3648-90AA-2C84E832FF6A}" srcOrd="0" destOrd="0" presId="urn:microsoft.com/office/officeart/2005/8/layout/default"/>
    <dgm:cxn modelId="{900CFE5A-B9E2-9F4C-9235-7A7CE4046DAD}" srcId="{D0C4FED2-9131-664B-9E21-C5056DDC2709}" destId="{736177C1-55F9-064F-BB15-6BDB1AE40D5F}" srcOrd="3" destOrd="0" parTransId="{F64F6860-0581-DA43-876B-792B0AA7F659}" sibTransId="{41D25D00-A255-FB4C-A694-5CC4125018F0}"/>
    <dgm:cxn modelId="{D28A5BAE-73F7-5F4B-9BBA-825363898FA2}" type="presOf" srcId="{D0C4FED2-9131-664B-9E21-C5056DDC2709}" destId="{AAEA13AE-20D7-8540-9C31-02BE0DE65ACC}" srcOrd="0" destOrd="0" presId="urn:microsoft.com/office/officeart/2005/8/layout/default"/>
    <dgm:cxn modelId="{02F8DC3D-185C-E44B-87ED-B9FDBE0648D9}" type="presOf" srcId="{734EE389-6EC4-9945-BCF9-DB97A97C5BCB}" destId="{9A111A02-5B8D-E044-AB45-07603A55EBAF}" srcOrd="0" destOrd="0" presId="urn:microsoft.com/office/officeart/2005/8/layout/default"/>
    <dgm:cxn modelId="{D2F134E4-6272-2E4F-B784-5A53456C9B27}" type="presOf" srcId="{BB23ABC6-8149-4148-8AE2-8F1C2F017F54}" destId="{AAE298D5-09C5-DB4B-847E-22FCE6A273F2}" srcOrd="0" destOrd="0" presId="urn:microsoft.com/office/officeart/2005/8/layout/default"/>
    <dgm:cxn modelId="{B62F89DA-BB2C-1F47-9A5D-357CA70AC27B}" srcId="{D0C4FED2-9131-664B-9E21-C5056DDC2709}" destId="{BB23ABC6-8149-4148-8AE2-8F1C2F017F54}" srcOrd="2" destOrd="0" parTransId="{681FF409-D090-EB44-893D-42D4B4E5E71D}" sibTransId="{D4E42BAE-EC1F-7D43-8FA3-AFB2F24B78B2}"/>
    <dgm:cxn modelId="{A08DF11E-8B8F-7345-9B9B-362EC96A3339}" type="presOf" srcId="{9127F137-B415-5E47-BD44-29A2042829FB}" destId="{D0C38056-A4B0-3040-8828-698F3C86BD41}" srcOrd="0" destOrd="0" presId="urn:microsoft.com/office/officeart/2005/8/layout/default"/>
    <dgm:cxn modelId="{3368C4E2-8E0D-DB42-B48A-8ECE42AB3129}" type="presOf" srcId="{E60B3CF9-6201-2244-9A95-CF3FA521ED4C}" destId="{A4D197C5-430A-F04B-A280-463ECDDE7CC6}" srcOrd="0" destOrd="0" presId="urn:microsoft.com/office/officeart/2005/8/layout/default"/>
    <dgm:cxn modelId="{FF38AB4A-E953-9A42-93A4-405F3524C70B}" srcId="{D0C4FED2-9131-664B-9E21-C5056DDC2709}" destId="{E60B3CF9-6201-2244-9A95-CF3FA521ED4C}" srcOrd="0" destOrd="0" parTransId="{0A6FC173-5A68-9C43-856B-BA069DD21D4E}" sibTransId="{7E39CB68-B24A-F640-B9D5-F595F6C24215}"/>
    <dgm:cxn modelId="{DA3AC774-9C77-454D-87C5-5B3AD7E349A9}" srcId="{D0C4FED2-9131-664B-9E21-C5056DDC2709}" destId="{9127F137-B415-5E47-BD44-29A2042829FB}" srcOrd="5" destOrd="0" parTransId="{E2B88430-A25D-A94B-AF12-24795E4A2392}" sibTransId="{BF61F430-4678-004B-BD00-25B2BCEE19A8}"/>
    <dgm:cxn modelId="{823A0C6D-0652-5C4D-BB85-A19AA2DA79EB}" type="presOf" srcId="{7AD73F91-2B4D-E345-B1B9-A7F5486A1D61}" destId="{7EA86456-39B5-A648-BFD6-991DE047ADC3}" srcOrd="0" destOrd="0" presId="urn:microsoft.com/office/officeart/2005/8/layout/default"/>
    <dgm:cxn modelId="{6AE00C10-7657-1648-A467-44CA321F6FF2}" srcId="{D0C4FED2-9131-664B-9E21-C5056DDC2709}" destId="{734EE389-6EC4-9945-BCF9-DB97A97C5BCB}" srcOrd="4" destOrd="0" parTransId="{FFA63019-9D3B-5E49-9815-91DA85601EA6}" sibTransId="{FBC7DFA2-28CC-BF4D-8717-AE12143CA17C}"/>
    <dgm:cxn modelId="{0BEC69A5-B7EA-3D48-9DC3-7E443D4A3D7F}" type="presOf" srcId="{A23EF2D5-89AE-1249-B438-949020B514CF}" destId="{0AFBC59D-3D74-BC4D-AF52-ABB887531B85}" srcOrd="0" destOrd="0" presId="urn:microsoft.com/office/officeart/2005/8/layout/default"/>
    <dgm:cxn modelId="{ECF6B9E0-1431-0F41-9373-A063DC6640BC}" type="presOf" srcId="{736177C1-55F9-064F-BB15-6BDB1AE40D5F}" destId="{887129C8-9EDB-6148-BE6A-410CA10FAD03}" srcOrd="0" destOrd="0" presId="urn:microsoft.com/office/officeart/2005/8/layout/default"/>
    <dgm:cxn modelId="{5549396A-5B9D-B64E-B9EA-03B31800A0EB}" srcId="{D0C4FED2-9131-664B-9E21-C5056DDC2709}" destId="{7AD73F91-2B4D-E345-B1B9-A7F5486A1D61}" srcOrd="6" destOrd="0" parTransId="{BEEE2877-C176-1642-963C-144F40D24F57}" sibTransId="{209BEA2C-1B71-DC43-8786-2EB6FFD9B368}"/>
    <dgm:cxn modelId="{DCAFD4BA-DE70-894B-BA7B-74E81FA6C6C8}" srcId="{D0C4FED2-9131-664B-9E21-C5056DDC2709}" destId="{05B61860-5E4A-3048-96C7-C59865EB26AB}" srcOrd="7" destOrd="0" parTransId="{9AD9C2FE-42FF-6F46-A2F1-1E16EC84AEAD}" sibTransId="{2721A4D3-4597-C149-A6DB-AAF61D7FBE92}"/>
    <dgm:cxn modelId="{8F5EAE28-0EFC-404D-A60D-2ED8FCFB0FE6}" srcId="{D0C4FED2-9131-664B-9E21-C5056DDC2709}" destId="{898BAEC3-8A9F-6949-8D50-F7DC973A90AA}" srcOrd="1" destOrd="0" parTransId="{4D1082EE-13F5-A54C-BB74-7D7C6148DF24}" sibTransId="{B8FEA432-5787-7643-A7A4-430F60E94387}"/>
    <dgm:cxn modelId="{60018055-12BE-4144-8F56-A15F5E36D018}" type="presOf" srcId="{898BAEC3-8A9F-6949-8D50-F7DC973A90AA}" destId="{C208F8FB-C438-A241-8394-7C1EFC4EC3A4}" srcOrd="0" destOrd="0" presId="urn:microsoft.com/office/officeart/2005/8/layout/default"/>
    <dgm:cxn modelId="{4F626869-59FD-C047-B992-4159293AF1FC}" type="presParOf" srcId="{AAEA13AE-20D7-8540-9C31-02BE0DE65ACC}" destId="{A4D197C5-430A-F04B-A280-463ECDDE7CC6}" srcOrd="0" destOrd="0" presId="urn:microsoft.com/office/officeart/2005/8/layout/default"/>
    <dgm:cxn modelId="{3440567B-F58E-0A45-98E2-9021E2A1140C}" type="presParOf" srcId="{AAEA13AE-20D7-8540-9C31-02BE0DE65ACC}" destId="{299C0CBB-E2F7-5644-9854-CEA5A647903C}" srcOrd="1" destOrd="0" presId="urn:microsoft.com/office/officeart/2005/8/layout/default"/>
    <dgm:cxn modelId="{1B838EF1-AC94-E145-BC68-250D5E5C7428}" type="presParOf" srcId="{AAEA13AE-20D7-8540-9C31-02BE0DE65ACC}" destId="{C208F8FB-C438-A241-8394-7C1EFC4EC3A4}" srcOrd="2" destOrd="0" presId="urn:microsoft.com/office/officeart/2005/8/layout/default"/>
    <dgm:cxn modelId="{9E381AB3-DAC4-154E-85F3-EE3F056BE717}" type="presParOf" srcId="{AAEA13AE-20D7-8540-9C31-02BE0DE65ACC}" destId="{AE883EB9-2426-0C4B-A5B0-3B72D0632FAE}" srcOrd="3" destOrd="0" presId="urn:microsoft.com/office/officeart/2005/8/layout/default"/>
    <dgm:cxn modelId="{BD9F17EB-69DF-F34D-BD8B-0E1FDFB8E571}" type="presParOf" srcId="{AAEA13AE-20D7-8540-9C31-02BE0DE65ACC}" destId="{AAE298D5-09C5-DB4B-847E-22FCE6A273F2}" srcOrd="4" destOrd="0" presId="urn:microsoft.com/office/officeart/2005/8/layout/default"/>
    <dgm:cxn modelId="{0FC912DA-9BBC-174A-BCD5-6D068FAEA40F}" type="presParOf" srcId="{AAEA13AE-20D7-8540-9C31-02BE0DE65ACC}" destId="{3E414CAD-6100-3E42-A10B-23953151EB1D}" srcOrd="5" destOrd="0" presId="urn:microsoft.com/office/officeart/2005/8/layout/default"/>
    <dgm:cxn modelId="{A45064C0-6BAB-A44E-B3C6-6289540A80F8}" type="presParOf" srcId="{AAEA13AE-20D7-8540-9C31-02BE0DE65ACC}" destId="{887129C8-9EDB-6148-BE6A-410CA10FAD03}" srcOrd="6" destOrd="0" presId="urn:microsoft.com/office/officeart/2005/8/layout/default"/>
    <dgm:cxn modelId="{0E73A6E9-6E0C-4044-BDB1-9553C1676292}" type="presParOf" srcId="{AAEA13AE-20D7-8540-9C31-02BE0DE65ACC}" destId="{425D5D70-855E-384F-9531-F196ABD92F8C}" srcOrd="7" destOrd="0" presId="urn:microsoft.com/office/officeart/2005/8/layout/default"/>
    <dgm:cxn modelId="{86D60963-BA8C-A145-9D5C-EAB8FF3B19F5}" type="presParOf" srcId="{AAEA13AE-20D7-8540-9C31-02BE0DE65ACC}" destId="{9A111A02-5B8D-E044-AB45-07603A55EBAF}" srcOrd="8" destOrd="0" presId="urn:microsoft.com/office/officeart/2005/8/layout/default"/>
    <dgm:cxn modelId="{8C7FDE87-F261-8F43-86C0-4A54D3BB48D3}" type="presParOf" srcId="{AAEA13AE-20D7-8540-9C31-02BE0DE65ACC}" destId="{2953B17A-21BA-3947-A5B2-E1228C042C48}" srcOrd="9" destOrd="0" presId="urn:microsoft.com/office/officeart/2005/8/layout/default"/>
    <dgm:cxn modelId="{64884BC9-BCC3-564A-96A0-015379426AE7}" type="presParOf" srcId="{AAEA13AE-20D7-8540-9C31-02BE0DE65ACC}" destId="{D0C38056-A4B0-3040-8828-698F3C86BD41}" srcOrd="10" destOrd="0" presId="urn:microsoft.com/office/officeart/2005/8/layout/default"/>
    <dgm:cxn modelId="{F6F7C240-176D-4B4A-9B3A-DF449FAA42EB}" type="presParOf" srcId="{AAEA13AE-20D7-8540-9C31-02BE0DE65ACC}" destId="{97B55983-C7F7-B14D-BF62-7B46A7D01252}" srcOrd="11" destOrd="0" presId="urn:microsoft.com/office/officeart/2005/8/layout/default"/>
    <dgm:cxn modelId="{D22E3291-A056-8440-8920-5652165FE5F3}" type="presParOf" srcId="{AAEA13AE-20D7-8540-9C31-02BE0DE65ACC}" destId="{7EA86456-39B5-A648-BFD6-991DE047ADC3}" srcOrd="12" destOrd="0" presId="urn:microsoft.com/office/officeart/2005/8/layout/default"/>
    <dgm:cxn modelId="{0360D226-7E70-9F41-A1A3-6C3F814685CC}" type="presParOf" srcId="{AAEA13AE-20D7-8540-9C31-02BE0DE65ACC}" destId="{AC16B91B-0093-DF40-AF96-EF74F85D2A7E}" srcOrd="13" destOrd="0" presId="urn:microsoft.com/office/officeart/2005/8/layout/default"/>
    <dgm:cxn modelId="{AB9B6E00-2751-D247-A113-CBB696FA1EB6}" type="presParOf" srcId="{AAEA13AE-20D7-8540-9C31-02BE0DE65ACC}" destId="{3BBD157A-E933-3648-90AA-2C84E832FF6A}" srcOrd="14" destOrd="0" presId="urn:microsoft.com/office/officeart/2005/8/layout/default"/>
    <dgm:cxn modelId="{BFCCD5AD-FF6D-D044-9584-F08C09B6939E}" type="presParOf" srcId="{AAEA13AE-20D7-8540-9C31-02BE0DE65ACC}" destId="{58B15EAD-F458-8145-BC44-451DAB7AF95A}" srcOrd="15" destOrd="0" presId="urn:microsoft.com/office/officeart/2005/8/layout/default"/>
    <dgm:cxn modelId="{359A19C6-659B-1E41-878D-AACF89EF08A8}" type="presParOf" srcId="{AAEA13AE-20D7-8540-9C31-02BE0DE65ACC}" destId="{0AFBC59D-3D74-BC4D-AF52-ABB887531B85}" srcOrd="16"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47A2F0F-63F5-294B-9B76-69B8A054A863}" type="doc">
      <dgm:prSet loTypeId="urn:microsoft.com/office/officeart/2005/8/layout/list1" loCatId="" qsTypeId="urn:microsoft.com/office/officeart/2005/8/quickstyle/simple4" qsCatId="simple" csTypeId="urn:microsoft.com/office/officeart/2005/8/colors/accent1_2" csCatId="accent1" phldr="1"/>
      <dgm:spPr/>
      <dgm:t>
        <a:bodyPr/>
        <a:lstStyle/>
        <a:p>
          <a:endParaRPr lang="en-US"/>
        </a:p>
      </dgm:t>
    </dgm:pt>
    <dgm:pt modelId="{8468BEE9-AD55-064C-8C71-17B232EFEC38}">
      <dgm:prSet custT="1"/>
      <dgm:spPr/>
      <dgm:t>
        <a:bodyPr/>
        <a:lstStyle/>
        <a:p>
          <a:pPr rtl="0"/>
          <a:r>
            <a:rPr lang="en-US" sz="1800" b="0" i="0" dirty="0" smtClean="0">
              <a:latin typeface="Graphik Extralight" charset="0"/>
              <a:ea typeface="Graphik Extralight" charset="0"/>
              <a:cs typeface="Graphik Extralight" charset="0"/>
            </a:rPr>
            <a:t>Asynchronous</a:t>
          </a:r>
          <a:endParaRPr lang="en-US" sz="1800" b="0" i="0" dirty="0">
            <a:latin typeface="Graphik Extralight" charset="0"/>
            <a:ea typeface="Graphik Extralight" charset="0"/>
            <a:cs typeface="Graphik Extralight" charset="0"/>
          </a:endParaRPr>
        </a:p>
      </dgm:t>
    </dgm:pt>
    <dgm:pt modelId="{EADD159E-5038-404E-AF97-8FE402381C7D}" type="parTrans" cxnId="{894A3367-9E67-7046-8294-C63A1328315A}">
      <dgm:prSet/>
      <dgm:spPr/>
      <dgm:t>
        <a:bodyPr/>
        <a:lstStyle/>
        <a:p>
          <a:endParaRPr lang="en-US" b="0" i="0">
            <a:latin typeface="Graphik Extralight" charset="0"/>
            <a:ea typeface="Graphik Extralight" charset="0"/>
            <a:cs typeface="Graphik Extralight" charset="0"/>
          </a:endParaRPr>
        </a:p>
      </dgm:t>
    </dgm:pt>
    <dgm:pt modelId="{7879E90D-8922-F74A-9754-9D6075AEA36F}" type="sibTrans" cxnId="{894A3367-9E67-7046-8294-C63A1328315A}">
      <dgm:prSet/>
      <dgm:spPr/>
      <dgm:t>
        <a:bodyPr/>
        <a:lstStyle/>
        <a:p>
          <a:endParaRPr lang="en-US" b="0" i="0">
            <a:latin typeface="Graphik Extralight" charset="0"/>
            <a:ea typeface="Graphik Extralight" charset="0"/>
            <a:cs typeface="Graphik Extralight" charset="0"/>
          </a:endParaRPr>
        </a:p>
      </dgm:t>
    </dgm:pt>
    <dgm:pt modelId="{4D971003-0DDA-8E4B-96DF-BCC2956C1540}">
      <dgm:prSet custT="1"/>
      <dgm:spPr/>
      <dgm:t>
        <a:bodyPr/>
        <a:lstStyle/>
        <a:p>
          <a:pPr rtl="0"/>
          <a:r>
            <a:rPr lang="en-US" sz="1800" b="0" i="0" dirty="0" smtClean="0">
              <a:latin typeface="Graphik Extralight" charset="0"/>
              <a:ea typeface="Graphik Extralight" charset="0"/>
              <a:cs typeface="Graphik Extralight" charset="0"/>
            </a:rPr>
            <a:t>Concurrent</a:t>
          </a:r>
          <a:endParaRPr lang="en-US" sz="1800" b="0" i="0" dirty="0">
            <a:latin typeface="Graphik Extralight" charset="0"/>
            <a:ea typeface="Graphik Extralight" charset="0"/>
            <a:cs typeface="Graphik Extralight" charset="0"/>
          </a:endParaRPr>
        </a:p>
      </dgm:t>
    </dgm:pt>
    <dgm:pt modelId="{BE7E852F-647A-2A44-B166-5B573ABE568D}" type="parTrans" cxnId="{89673C60-7AC5-984B-93FD-843A214691A6}">
      <dgm:prSet/>
      <dgm:spPr/>
      <dgm:t>
        <a:bodyPr/>
        <a:lstStyle/>
        <a:p>
          <a:endParaRPr lang="en-US" b="0" i="0">
            <a:latin typeface="Graphik Extralight" charset="0"/>
            <a:ea typeface="Graphik Extralight" charset="0"/>
            <a:cs typeface="Graphik Extralight" charset="0"/>
          </a:endParaRPr>
        </a:p>
      </dgm:t>
    </dgm:pt>
    <dgm:pt modelId="{E4AC6CC9-CED7-F147-AD4D-62C35E44FAD4}" type="sibTrans" cxnId="{89673C60-7AC5-984B-93FD-843A214691A6}">
      <dgm:prSet/>
      <dgm:spPr/>
      <dgm:t>
        <a:bodyPr/>
        <a:lstStyle/>
        <a:p>
          <a:endParaRPr lang="en-US" b="0" i="0">
            <a:latin typeface="Graphik Extralight" charset="0"/>
            <a:ea typeface="Graphik Extralight" charset="0"/>
            <a:cs typeface="Graphik Extralight" charset="0"/>
          </a:endParaRPr>
        </a:p>
      </dgm:t>
    </dgm:pt>
    <dgm:pt modelId="{076EBE17-867E-CE47-9FE3-5DC5D0F4973F}">
      <dgm:prSet custT="1"/>
      <dgm:spPr/>
      <dgm:t>
        <a:bodyPr/>
        <a:lstStyle/>
        <a:p>
          <a:pPr rtl="0"/>
          <a:r>
            <a:rPr lang="en-US" sz="1800" b="0" i="0" dirty="0" smtClean="0">
              <a:latin typeface="Graphik Extralight" charset="0"/>
              <a:ea typeface="Graphik Extralight" charset="0"/>
              <a:cs typeface="Graphik Extralight" charset="0"/>
            </a:rPr>
            <a:t>Parallel</a:t>
          </a:r>
          <a:endParaRPr lang="en-US" sz="1800" b="0" i="0" dirty="0">
            <a:latin typeface="Graphik Extralight" charset="0"/>
            <a:ea typeface="Graphik Extralight" charset="0"/>
            <a:cs typeface="Graphik Extralight" charset="0"/>
          </a:endParaRPr>
        </a:p>
      </dgm:t>
    </dgm:pt>
    <dgm:pt modelId="{BDBE06B5-018F-7141-AC8C-0734E5A7D191}" type="parTrans" cxnId="{7FF337C0-4CDB-DD4C-AC44-A51D4D98B993}">
      <dgm:prSet/>
      <dgm:spPr/>
      <dgm:t>
        <a:bodyPr/>
        <a:lstStyle/>
        <a:p>
          <a:endParaRPr lang="en-US" b="0" i="0">
            <a:latin typeface="Graphik Extralight" charset="0"/>
            <a:ea typeface="Graphik Extralight" charset="0"/>
            <a:cs typeface="Graphik Extralight" charset="0"/>
          </a:endParaRPr>
        </a:p>
      </dgm:t>
    </dgm:pt>
    <dgm:pt modelId="{18F6C99D-A03D-D84B-80E9-8A69C6F491E7}" type="sibTrans" cxnId="{7FF337C0-4CDB-DD4C-AC44-A51D4D98B993}">
      <dgm:prSet/>
      <dgm:spPr/>
      <dgm:t>
        <a:bodyPr/>
        <a:lstStyle/>
        <a:p>
          <a:endParaRPr lang="en-US" b="0" i="0">
            <a:latin typeface="Graphik Extralight" charset="0"/>
            <a:ea typeface="Graphik Extralight" charset="0"/>
            <a:cs typeface="Graphik Extralight" charset="0"/>
          </a:endParaRPr>
        </a:p>
      </dgm:t>
    </dgm:pt>
    <dgm:pt modelId="{A1CF89B2-B179-3C4E-B865-FB8C27CA1DD7}">
      <dgm:prSet/>
      <dgm:spPr/>
      <dgm:t>
        <a:bodyPr/>
        <a:lstStyle/>
        <a:p>
          <a:pPr rtl="0"/>
          <a:r>
            <a:rPr lang="en-US" b="0" i="0" dirty="0" smtClean="0">
              <a:latin typeface="Graphik Extralight" charset="0"/>
              <a:ea typeface="Graphik Extralight" charset="0"/>
              <a:cs typeface="Graphik Extralight" charset="0"/>
            </a:rPr>
            <a:t>Non-blocking, specifically in reference to I/O operations (not necessarily parallel, can be sequential).</a:t>
          </a:r>
          <a:endParaRPr lang="en-US" b="0" i="0" dirty="0">
            <a:latin typeface="Graphik Extralight" charset="0"/>
            <a:ea typeface="Graphik Extralight" charset="0"/>
            <a:cs typeface="Graphik Extralight" charset="0"/>
          </a:endParaRPr>
        </a:p>
      </dgm:t>
    </dgm:pt>
    <dgm:pt modelId="{EC23F1B6-8A9C-4F42-B267-A2143B980C58}" type="parTrans" cxnId="{466FAC16-A89F-FA4F-9E4B-479B3744B69D}">
      <dgm:prSet/>
      <dgm:spPr/>
      <dgm:t>
        <a:bodyPr/>
        <a:lstStyle/>
        <a:p>
          <a:endParaRPr lang="en-US" b="0" i="0">
            <a:latin typeface="Graphik Extralight" charset="0"/>
            <a:ea typeface="Graphik Extralight" charset="0"/>
            <a:cs typeface="Graphik Extralight" charset="0"/>
          </a:endParaRPr>
        </a:p>
      </dgm:t>
    </dgm:pt>
    <dgm:pt modelId="{FB37DA14-0568-F243-A532-546AD2292B2B}" type="sibTrans" cxnId="{466FAC16-A89F-FA4F-9E4B-479B3744B69D}">
      <dgm:prSet/>
      <dgm:spPr/>
      <dgm:t>
        <a:bodyPr/>
        <a:lstStyle/>
        <a:p>
          <a:endParaRPr lang="en-US" b="0" i="0">
            <a:latin typeface="Graphik Extralight" charset="0"/>
            <a:ea typeface="Graphik Extralight" charset="0"/>
            <a:cs typeface="Graphik Extralight" charset="0"/>
          </a:endParaRPr>
        </a:p>
      </dgm:t>
    </dgm:pt>
    <dgm:pt modelId="{B6A88D3C-BD9E-F14C-BF21-10E3D867D5A3}">
      <dgm:prSet/>
      <dgm:spPr/>
      <dgm:t>
        <a:bodyPr/>
        <a:lstStyle/>
        <a:p>
          <a:pPr rtl="0"/>
          <a:r>
            <a:rPr lang="en-US" b="0" i="0" dirty="0" smtClean="0">
              <a:latin typeface="Graphik Extralight" charset="0"/>
              <a:ea typeface="Graphik Extralight" charset="0"/>
              <a:cs typeface="Graphik Extralight" charset="0"/>
            </a:rPr>
            <a:t>Multiple operations happening at the same time (not necessarily in parallel).</a:t>
          </a:r>
          <a:endParaRPr lang="en-US" b="0" i="0" dirty="0">
            <a:latin typeface="Graphik Extralight" charset="0"/>
            <a:ea typeface="Graphik Extralight" charset="0"/>
            <a:cs typeface="Graphik Extralight" charset="0"/>
          </a:endParaRPr>
        </a:p>
      </dgm:t>
    </dgm:pt>
    <dgm:pt modelId="{CBE4B967-62D0-0C4D-AD83-72E0B20024DB}" type="parTrans" cxnId="{70209F21-B724-F847-AC52-92E05E9F0A5D}">
      <dgm:prSet/>
      <dgm:spPr/>
      <dgm:t>
        <a:bodyPr/>
        <a:lstStyle/>
        <a:p>
          <a:endParaRPr lang="en-US" b="0" i="0">
            <a:latin typeface="Graphik Extralight" charset="0"/>
            <a:ea typeface="Graphik Extralight" charset="0"/>
            <a:cs typeface="Graphik Extralight" charset="0"/>
          </a:endParaRPr>
        </a:p>
      </dgm:t>
    </dgm:pt>
    <dgm:pt modelId="{B9BE20C2-4388-6C43-A780-09981FF15292}" type="sibTrans" cxnId="{70209F21-B724-F847-AC52-92E05E9F0A5D}">
      <dgm:prSet/>
      <dgm:spPr/>
      <dgm:t>
        <a:bodyPr/>
        <a:lstStyle/>
        <a:p>
          <a:endParaRPr lang="en-US" b="0" i="0">
            <a:latin typeface="Graphik Extralight" charset="0"/>
            <a:ea typeface="Graphik Extralight" charset="0"/>
            <a:cs typeface="Graphik Extralight" charset="0"/>
          </a:endParaRPr>
        </a:p>
      </dgm:t>
    </dgm:pt>
    <dgm:pt modelId="{261A02CB-E39B-6649-B5C4-2BB599C0BD8D}">
      <dgm:prSet/>
      <dgm:spPr/>
      <dgm:t>
        <a:bodyPr/>
        <a:lstStyle/>
        <a:p>
          <a:pPr rtl="0"/>
          <a:r>
            <a:rPr lang="en-US" b="0" i="0" dirty="0" smtClean="0">
              <a:latin typeface="Graphik Extralight" charset="0"/>
              <a:ea typeface="Graphik Extralight" charset="0"/>
              <a:cs typeface="Graphik Extralight" charset="0"/>
            </a:rPr>
            <a:t>Multiple operations processed simultaneously.</a:t>
          </a:r>
          <a:endParaRPr lang="en-US" b="0" i="0" dirty="0">
            <a:latin typeface="Graphik Extralight" charset="0"/>
            <a:ea typeface="Graphik Extralight" charset="0"/>
            <a:cs typeface="Graphik Extralight" charset="0"/>
          </a:endParaRPr>
        </a:p>
      </dgm:t>
    </dgm:pt>
    <dgm:pt modelId="{10BBE143-CDFB-6B4A-ABE5-198D485580BC}" type="parTrans" cxnId="{8391FFA2-1814-E049-9C7D-DCF660DF84B1}">
      <dgm:prSet/>
      <dgm:spPr/>
      <dgm:t>
        <a:bodyPr/>
        <a:lstStyle/>
        <a:p>
          <a:endParaRPr lang="en-US" b="0" i="0">
            <a:latin typeface="Graphik Extralight" charset="0"/>
            <a:ea typeface="Graphik Extralight" charset="0"/>
            <a:cs typeface="Graphik Extralight" charset="0"/>
          </a:endParaRPr>
        </a:p>
      </dgm:t>
    </dgm:pt>
    <dgm:pt modelId="{D53FA804-23FF-0A44-BF30-EAEC178930C7}" type="sibTrans" cxnId="{8391FFA2-1814-E049-9C7D-DCF660DF84B1}">
      <dgm:prSet/>
      <dgm:spPr/>
      <dgm:t>
        <a:bodyPr/>
        <a:lstStyle/>
        <a:p>
          <a:endParaRPr lang="en-US" b="0" i="0">
            <a:latin typeface="Graphik Extralight" charset="0"/>
            <a:ea typeface="Graphik Extralight" charset="0"/>
            <a:cs typeface="Graphik Extralight" charset="0"/>
          </a:endParaRPr>
        </a:p>
      </dgm:t>
    </dgm:pt>
    <dgm:pt modelId="{626D5B8D-74A7-E840-92CF-E6C8B9AC50C4}" type="pres">
      <dgm:prSet presAssocID="{547A2F0F-63F5-294B-9B76-69B8A054A863}" presName="linear" presStyleCnt="0">
        <dgm:presLayoutVars>
          <dgm:dir/>
          <dgm:animLvl val="lvl"/>
          <dgm:resizeHandles val="exact"/>
        </dgm:presLayoutVars>
      </dgm:prSet>
      <dgm:spPr/>
      <dgm:t>
        <a:bodyPr/>
        <a:lstStyle/>
        <a:p>
          <a:endParaRPr lang="en-US"/>
        </a:p>
      </dgm:t>
    </dgm:pt>
    <dgm:pt modelId="{9E197769-874B-C046-8693-4A6ED282181F}" type="pres">
      <dgm:prSet presAssocID="{8468BEE9-AD55-064C-8C71-17B232EFEC38}" presName="parentLin" presStyleCnt="0"/>
      <dgm:spPr/>
    </dgm:pt>
    <dgm:pt modelId="{1D1C9CFE-39A3-6A45-B396-346EDBA9A4A9}" type="pres">
      <dgm:prSet presAssocID="{8468BEE9-AD55-064C-8C71-17B232EFEC38}" presName="parentLeftMargin" presStyleLbl="node1" presStyleIdx="0" presStyleCnt="3"/>
      <dgm:spPr/>
      <dgm:t>
        <a:bodyPr/>
        <a:lstStyle/>
        <a:p>
          <a:endParaRPr lang="en-US"/>
        </a:p>
      </dgm:t>
    </dgm:pt>
    <dgm:pt modelId="{095158DE-52A0-2947-9C0F-F6D09B532120}" type="pres">
      <dgm:prSet presAssocID="{8468BEE9-AD55-064C-8C71-17B232EFEC38}" presName="parentText" presStyleLbl="node1" presStyleIdx="0" presStyleCnt="3">
        <dgm:presLayoutVars>
          <dgm:chMax val="0"/>
          <dgm:bulletEnabled val="1"/>
        </dgm:presLayoutVars>
      </dgm:prSet>
      <dgm:spPr/>
      <dgm:t>
        <a:bodyPr/>
        <a:lstStyle/>
        <a:p>
          <a:endParaRPr lang="en-US"/>
        </a:p>
      </dgm:t>
    </dgm:pt>
    <dgm:pt modelId="{02CD75DD-2CF3-8E47-A8B0-AC567FC7ECFF}" type="pres">
      <dgm:prSet presAssocID="{8468BEE9-AD55-064C-8C71-17B232EFEC38}" presName="negativeSpace" presStyleCnt="0"/>
      <dgm:spPr/>
    </dgm:pt>
    <dgm:pt modelId="{B7D28F9B-8127-B04C-914E-0486E96D3010}" type="pres">
      <dgm:prSet presAssocID="{8468BEE9-AD55-064C-8C71-17B232EFEC38}" presName="childText" presStyleLbl="conFgAcc1" presStyleIdx="0" presStyleCnt="3">
        <dgm:presLayoutVars>
          <dgm:bulletEnabled val="1"/>
        </dgm:presLayoutVars>
      </dgm:prSet>
      <dgm:spPr/>
      <dgm:t>
        <a:bodyPr/>
        <a:lstStyle/>
        <a:p>
          <a:endParaRPr lang="en-US"/>
        </a:p>
      </dgm:t>
    </dgm:pt>
    <dgm:pt modelId="{7F03489E-E134-6647-9DFF-7E71677CA3B8}" type="pres">
      <dgm:prSet presAssocID="{7879E90D-8922-F74A-9754-9D6075AEA36F}" presName="spaceBetweenRectangles" presStyleCnt="0"/>
      <dgm:spPr/>
    </dgm:pt>
    <dgm:pt modelId="{2825C13C-F220-6042-8BCB-FD369BD6CAC4}" type="pres">
      <dgm:prSet presAssocID="{4D971003-0DDA-8E4B-96DF-BCC2956C1540}" presName="parentLin" presStyleCnt="0"/>
      <dgm:spPr/>
    </dgm:pt>
    <dgm:pt modelId="{32B98664-1812-3A43-80BD-6867C12A3113}" type="pres">
      <dgm:prSet presAssocID="{4D971003-0DDA-8E4B-96DF-BCC2956C1540}" presName="parentLeftMargin" presStyleLbl="node1" presStyleIdx="0" presStyleCnt="3"/>
      <dgm:spPr/>
      <dgm:t>
        <a:bodyPr/>
        <a:lstStyle/>
        <a:p>
          <a:endParaRPr lang="en-US"/>
        </a:p>
      </dgm:t>
    </dgm:pt>
    <dgm:pt modelId="{3302B613-4601-3E4C-B804-008DC63312D2}" type="pres">
      <dgm:prSet presAssocID="{4D971003-0DDA-8E4B-96DF-BCC2956C1540}" presName="parentText" presStyleLbl="node1" presStyleIdx="1" presStyleCnt="3">
        <dgm:presLayoutVars>
          <dgm:chMax val="0"/>
          <dgm:bulletEnabled val="1"/>
        </dgm:presLayoutVars>
      </dgm:prSet>
      <dgm:spPr/>
      <dgm:t>
        <a:bodyPr/>
        <a:lstStyle/>
        <a:p>
          <a:endParaRPr lang="en-US"/>
        </a:p>
      </dgm:t>
    </dgm:pt>
    <dgm:pt modelId="{D1C8CB59-CC93-CA47-89CD-9B09483BFD63}" type="pres">
      <dgm:prSet presAssocID="{4D971003-0DDA-8E4B-96DF-BCC2956C1540}" presName="negativeSpace" presStyleCnt="0"/>
      <dgm:spPr/>
    </dgm:pt>
    <dgm:pt modelId="{8F7D4B2C-2539-AC4B-87E3-0411D958B427}" type="pres">
      <dgm:prSet presAssocID="{4D971003-0DDA-8E4B-96DF-BCC2956C1540}" presName="childText" presStyleLbl="conFgAcc1" presStyleIdx="1" presStyleCnt="3">
        <dgm:presLayoutVars>
          <dgm:bulletEnabled val="1"/>
        </dgm:presLayoutVars>
      </dgm:prSet>
      <dgm:spPr/>
      <dgm:t>
        <a:bodyPr/>
        <a:lstStyle/>
        <a:p>
          <a:endParaRPr lang="en-US"/>
        </a:p>
      </dgm:t>
    </dgm:pt>
    <dgm:pt modelId="{728A7E66-89F0-9847-98D3-8F7966AC7C8E}" type="pres">
      <dgm:prSet presAssocID="{E4AC6CC9-CED7-F147-AD4D-62C35E44FAD4}" presName="spaceBetweenRectangles" presStyleCnt="0"/>
      <dgm:spPr/>
    </dgm:pt>
    <dgm:pt modelId="{2DDAAB0A-0700-D346-9F8A-9B8AD4995C86}" type="pres">
      <dgm:prSet presAssocID="{076EBE17-867E-CE47-9FE3-5DC5D0F4973F}" presName="parentLin" presStyleCnt="0"/>
      <dgm:spPr/>
    </dgm:pt>
    <dgm:pt modelId="{863F40AE-1F91-C347-B3E0-456AFF513D2A}" type="pres">
      <dgm:prSet presAssocID="{076EBE17-867E-CE47-9FE3-5DC5D0F4973F}" presName="parentLeftMargin" presStyleLbl="node1" presStyleIdx="1" presStyleCnt="3"/>
      <dgm:spPr/>
      <dgm:t>
        <a:bodyPr/>
        <a:lstStyle/>
        <a:p>
          <a:endParaRPr lang="en-US"/>
        </a:p>
      </dgm:t>
    </dgm:pt>
    <dgm:pt modelId="{19596490-9217-4745-8AAA-52A2ED45BCF1}" type="pres">
      <dgm:prSet presAssocID="{076EBE17-867E-CE47-9FE3-5DC5D0F4973F}" presName="parentText" presStyleLbl="node1" presStyleIdx="2" presStyleCnt="3">
        <dgm:presLayoutVars>
          <dgm:chMax val="0"/>
          <dgm:bulletEnabled val="1"/>
        </dgm:presLayoutVars>
      </dgm:prSet>
      <dgm:spPr/>
      <dgm:t>
        <a:bodyPr/>
        <a:lstStyle/>
        <a:p>
          <a:endParaRPr lang="en-US"/>
        </a:p>
      </dgm:t>
    </dgm:pt>
    <dgm:pt modelId="{396CDC62-6D33-2543-A5B1-B144EF13DA8C}" type="pres">
      <dgm:prSet presAssocID="{076EBE17-867E-CE47-9FE3-5DC5D0F4973F}" presName="negativeSpace" presStyleCnt="0"/>
      <dgm:spPr/>
    </dgm:pt>
    <dgm:pt modelId="{A141619F-A887-634E-92F6-2C67F9B43DF9}" type="pres">
      <dgm:prSet presAssocID="{076EBE17-867E-CE47-9FE3-5DC5D0F4973F}" presName="childText" presStyleLbl="conFgAcc1" presStyleIdx="2" presStyleCnt="3">
        <dgm:presLayoutVars>
          <dgm:bulletEnabled val="1"/>
        </dgm:presLayoutVars>
      </dgm:prSet>
      <dgm:spPr/>
      <dgm:t>
        <a:bodyPr/>
        <a:lstStyle/>
        <a:p>
          <a:endParaRPr lang="en-US"/>
        </a:p>
      </dgm:t>
    </dgm:pt>
  </dgm:ptLst>
  <dgm:cxnLst>
    <dgm:cxn modelId="{8391FFA2-1814-E049-9C7D-DCF660DF84B1}" srcId="{076EBE17-867E-CE47-9FE3-5DC5D0F4973F}" destId="{261A02CB-E39B-6649-B5C4-2BB599C0BD8D}" srcOrd="0" destOrd="0" parTransId="{10BBE143-CDFB-6B4A-ABE5-198D485580BC}" sibTransId="{D53FA804-23FF-0A44-BF30-EAEC178930C7}"/>
    <dgm:cxn modelId="{09CF1745-87BC-1E4E-9851-CDBFB5026EE8}" type="presOf" srcId="{4D971003-0DDA-8E4B-96DF-BCC2956C1540}" destId="{3302B613-4601-3E4C-B804-008DC63312D2}" srcOrd="1" destOrd="0" presId="urn:microsoft.com/office/officeart/2005/8/layout/list1"/>
    <dgm:cxn modelId="{F82744FE-254D-204F-A8D5-42C2205E8E44}" type="presOf" srcId="{4D971003-0DDA-8E4B-96DF-BCC2956C1540}" destId="{32B98664-1812-3A43-80BD-6867C12A3113}" srcOrd="0" destOrd="0" presId="urn:microsoft.com/office/officeart/2005/8/layout/list1"/>
    <dgm:cxn modelId="{AD0CECE4-D954-1741-9271-706CB476B670}" type="presOf" srcId="{261A02CB-E39B-6649-B5C4-2BB599C0BD8D}" destId="{A141619F-A887-634E-92F6-2C67F9B43DF9}" srcOrd="0" destOrd="0" presId="urn:microsoft.com/office/officeart/2005/8/layout/list1"/>
    <dgm:cxn modelId="{DECC7632-3C1D-5242-A381-DFAFFE201B86}" type="presOf" srcId="{8468BEE9-AD55-064C-8C71-17B232EFEC38}" destId="{095158DE-52A0-2947-9C0F-F6D09B532120}" srcOrd="1" destOrd="0" presId="urn:microsoft.com/office/officeart/2005/8/layout/list1"/>
    <dgm:cxn modelId="{894A3367-9E67-7046-8294-C63A1328315A}" srcId="{547A2F0F-63F5-294B-9B76-69B8A054A863}" destId="{8468BEE9-AD55-064C-8C71-17B232EFEC38}" srcOrd="0" destOrd="0" parTransId="{EADD159E-5038-404E-AF97-8FE402381C7D}" sibTransId="{7879E90D-8922-F74A-9754-9D6075AEA36F}"/>
    <dgm:cxn modelId="{048AA556-B72C-EC46-9260-9D20F53C2080}" type="presOf" srcId="{A1CF89B2-B179-3C4E-B865-FB8C27CA1DD7}" destId="{B7D28F9B-8127-B04C-914E-0486E96D3010}" srcOrd="0" destOrd="0" presId="urn:microsoft.com/office/officeart/2005/8/layout/list1"/>
    <dgm:cxn modelId="{B278963D-84ED-DF44-8226-C4CBC6F59739}" type="presOf" srcId="{076EBE17-867E-CE47-9FE3-5DC5D0F4973F}" destId="{863F40AE-1F91-C347-B3E0-456AFF513D2A}" srcOrd="0" destOrd="0" presId="urn:microsoft.com/office/officeart/2005/8/layout/list1"/>
    <dgm:cxn modelId="{70209F21-B724-F847-AC52-92E05E9F0A5D}" srcId="{4D971003-0DDA-8E4B-96DF-BCC2956C1540}" destId="{B6A88D3C-BD9E-F14C-BF21-10E3D867D5A3}" srcOrd="0" destOrd="0" parTransId="{CBE4B967-62D0-0C4D-AD83-72E0B20024DB}" sibTransId="{B9BE20C2-4388-6C43-A780-09981FF15292}"/>
    <dgm:cxn modelId="{89673C60-7AC5-984B-93FD-843A214691A6}" srcId="{547A2F0F-63F5-294B-9B76-69B8A054A863}" destId="{4D971003-0DDA-8E4B-96DF-BCC2956C1540}" srcOrd="1" destOrd="0" parTransId="{BE7E852F-647A-2A44-B166-5B573ABE568D}" sibTransId="{E4AC6CC9-CED7-F147-AD4D-62C35E44FAD4}"/>
    <dgm:cxn modelId="{A8403C7B-AAE2-D649-AFA2-864E1A638309}" type="presOf" srcId="{076EBE17-867E-CE47-9FE3-5DC5D0F4973F}" destId="{19596490-9217-4745-8AAA-52A2ED45BCF1}" srcOrd="1" destOrd="0" presId="urn:microsoft.com/office/officeart/2005/8/layout/list1"/>
    <dgm:cxn modelId="{466FAC16-A89F-FA4F-9E4B-479B3744B69D}" srcId="{8468BEE9-AD55-064C-8C71-17B232EFEC38}" destId="{A1CF89B2-B179-3C4E-B865-FB8C27CA1DD7}" srcOrd="0" destOrd="0" parTransId="{EC23F1B6-8A9C-4F42-B267-A2143B980C58}" sibTransId="{FB37DA14-0568-F243-A532-546AD2292B2B}"/>
    <dgm:cxn modelId="{5E6505DD-2134-AD47-A937-9C9B05C5E456}" type="presOf" srcId="{B6A88D3C-BD9E-F14C-BF21-10E3D867D5A3}" destId="{8F7D4B2C-2539-AC4B-87E3-0411D958B427}" srcOrd="0" destOrd="0" presId="urn:microsoft.com/office/officeart/2005/8/layout/list1"/>
    <dgm:cxn modelId="{965E2BAD-6D13-1945-9BB6-4772827B93FF}" type="presOf" srcId="{8468BEE9-AD55-064C-8C71-17B232EFEC38}" destId="{1D1C9CFE-39A3-6A45-B396-346EDBA9A4A9}" srcOrd="0" destOrd="0" presId="urn:microsoft.com/office/officeart/2005/8/layout/list1"/>
    <dgm:cxn modelId="{7FF337C0-4CDB-DD4C-AC44-A51D4D98B993}" srcId="{547A2F0F-63F5-294B-9B76-69B8A054A863}" destId="{076EBE17-867E-CE47-9FE3-5DC5D0F4973F}" srcOrd="2" destOrd="0" parTransId="{BDBE06B5-018F-7141-AC8C-0734E5A7D191}" sibTransId="{18F6C99D-A03D-D84B-80E9-8A69C6F491E7}"/>
    <dgm:cxn modelId="{3BAE6B9F-E392-794B-9EEF-930036C9F2C8}" type="presOf" srcId="{547A2F0F-63F5-294B-9B76-69B8A054A863}" destId="{626D5B8D-74A7-E840-92CF-E6C8B9AC50C4}" srcOrd="0" destOrd="0" presId="urn:microsoft.com/office/officeart/2005/8/layout/list1"/>
    <dgm:cxn modelId="{D5E08675-A85D-524A-84FA-397E0555A16A}" type="presParOf" srcId="{626D5B8D-74A7-E840-92CF-E6C8B9AC50C4}" destId="{9E197769-874B-C046-8693-4A6ED282181F}" srcOrd="0" destOrd="0" presId="urn:microsoft.com/office/officeart/2005/8/layout/list1"/>
    <dgm:cxn modelId="{54D24EE8-B56E-2942-AEDE-79593C69A5DE}" type="presParOf" srcId="{9E197769-874B-C046-8693-4A6ED282181F}" destId="{1D1C9CFE-39A3-6A45-B396-346EDBA9A4A9}" srcOrd="0" destOrd="0" presId="urn:microsoft.com/office/officeart/2005/8/layout/list1"/>
    <dgm:cxn modelId="{47D25733-3317-EE42-9BF2-F6CE80131EF9}" type="presParOf" srcId="{9E197769-874B-C046-8693-4A6ED282181F}" destId="{095158DE-52A0-2947-9C0F-F6D09B532120}" srcOrd="1" destOrd="0" presId="urn:microsoft.com/office/officeart/2005/8/layout/list1"/>
    <dgm:cxn modelId="{3110A0CE-F262-5840-9F14-984BDEDB590D}" type="presParOf" srcId="{626D5B8D-74A7-E840-92CF-E6C8B9AC50C4}" destId="{02CD75DD-2CF3-8E47-A8B0-AC567FC7ECFF}" srcOrd="1" destOrd="0" presId="urn:microsoft.com/office/officeart/2005/8/layout/list1"/>
    <dgm:cxn modelId="{2773DF8F-9454-4F45-8D90-864F7861DEF0}" type="presParOf" srcId="{626D5B8D-74A7-E840-92CF-E6C8B9AC50C4}" destId="{B7D28F9B-8127-B04C-914E-0486E96D3010}" srcOrd="2" destOrd="0" presId="urn:microsoft.com/office/officeart/2005/8/layout/list1"/>
    <dgm:cxn modelId="{2AE560DB-CE2D-064F-8EB6-A8B1465C9E56}" type="presParOf" srcId="{626D5B8D-74A7-E840-92CF-E6C8B9AC50C4}" destId="{7F03489E-E134-6647-9DFF-7E71677CA3B8}" srcOrd="3" destOrd="0" presId="urn:microsoft.com/office/officeart/2005/8/layout/list1"/>
    <dgm:cxn modelId="{A962C77C-D1D8-3E4A-8DD4-9138A9B2617E}" type="presParOf" srcId="{626D5B8D-74A7-E840-92CF-E6C8B9AC50C4}" destId="{2825C13C-F220-6042-8BCB-FD369BD6CAC4}" srcOrd="4" destOrd="0" presId="urn:microsoft.com/office/officeart/2005/8/layout/list1"/>
    <dgm:cxn modelId="{43D763A3-9623-464F-9C6D-F993E7A97C9E}" type="presParOf" srcId="{2825C13C-F220-6042-8BCB-FD369BD6CAC4}" destId="{32B98664-1812-3A43-80BD-6867C12A3113}" srcOrd="0" destOrd="0" presId="urn:microsoft.com/office/officeart/2005/8/layout/list1"/>
    <dgm:cxn modelId="{94FC19FE-8DCE-BF48-8E71-7F0F949E3D16}" type="presParOf" srcId="{2825C13C-F220-6042-8BCB-FD369BD6CAC4}" destId="{3302B613-4601-3E4C-B804-008DC63312D2}" srcOrd="1" destOrd="0" presId="urn:microsoft.com/office/officeart/2005/8/layout/list1"/>
    <dgm:cxn modelId="{2BB8B4D0-D942-9546-816A-707136AB0AE3}" type="presParOf" srcId="{626D5B8D-74A7-E840-92CF-E6C8B9AC50C4}" destId="{D1C8CB59-CC93-CA47-89CD-9B09483BFD63}" srcOrd="5" destOrd="0" presId="urn:microsoft.com/office/officeart/2005/8/layout/list1"/>
    <dgm:cxn modelId="{6845CC09-95AC-C643-9E8D-B6345C02D617}" type="presParOf" srcId="{626D5B8D-74A7-E840-92CF-E6C8B9AC50C4}" destId="{8F7D4B2C-2539-AC4B-87E3-0411D958B427}" srcOrd="6" destOrd="0" presId="urn:microsoft.com/office/officeart/2005/8/layout/list1"/>
    <dgm:cxn modelId="{4CFEF245-196B-B540-9D24-E709650D8973}" type="presParOf" srcId="{626D5B8D-74A7-E840-92CF-E6C8B9AC50C4}" destId="{728A7E66-89F0-9847-98D3-8F7966AC7C8E}" srcOrd="7" destOrd="0" presId="urn:microsoft.com/office/officeart/2005/8/layout/list1"/>
    <dgm:cxn modelId="{02A17EB2-B9F0-1F41-9520-C99872CCFEC3}" type="presParOf" srcId="{626D5B8D-74A7-E840-92CF-E6C8B9AC50C4}" destId="{2DDAAB0A-0700-D346-9F8A-9B8AD4995C86}" srcOrd="8" destOrd="0" presId="urn:microsoft.com/office/officeart/2005/8/layout/list1"/>
    <dgm:cxn modelId="{7D234B7E-29DA-6845-95F7-91E30C6CAC39}" type="presParOf" srcId="{2DDAAB0A-0700-D346-9F8A-9B8AD4995C86}" destId="{863F40AE-1F91-C347-B3E0-456AFF513D2A}" srcOrd="0" destOrd="0" presId="urn:microsoft.com/office/officeart/2005/8/layout/list1"/>
    <dgm:cxn modelId="{1C329A42-25E9-4D47-A3A4-FB87F86C83F7}" type="presParOf" srcId="{2DDAAB0A-0700-D346-9F8A-9B8AD4995C86}" destId="{19596490-9217-4745-8AAA-52A2ED45BCF1}" srcOrd="1" destOrd="0" presId="urn:microsoft.com/office/officeart/2005/8/layout/list1"/>
    <dgm:cxn modelId="{6E886432-0461-2C44-AC5C-774E609E3798}" type="presParOf" srcId="{626D5B8D-74A7-E840-92CF-E6C8B9AC50C4}" destId="{396CDC62-6D33-2543-A5B1-B144EF13DA8C}" srcOrd="9" destOrd="0" presId="urn:microsoft.com/office/officeart/2005/8/layout/list1"/>
    <dgm:cxn modelId="{D7A9B490-54C1-0148-8BEE-702E6438BC20}" type="presParOf" srcId="{626D5B8D-74A7-E840-92CF-E6C8B9AC50C4}" destId="{A141619F-A887-634E-92F6-2C67F9B43DF9}"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AE9EE110-CF6F-7D4D-8859-72C07801D45C}" type="doc">
      <dgm:prSet loTypeId="urn:microsoft.com/office/officeart/2008/layout/VerticalAccentList" loCatId="list" qsTypeId="urn:microsoft.com/office/officeart/2005/8/quickstyle/simple4" qsCatId="simple" csTypeId="urn:microsoft.com/office/officeart/2005/8/colors/accent1_2" csCatId="accent1" phldr="1"/>
      <dgm:spPr/>
      <dgm:t>
        <a:bodyPr/>
        <a:lstStyle/>
        <a:p>
          <a:endParaRPr lang="en-US"/>
        </a:p>
      </dgm:t>
    </dgm:pt>
    <dgm:pt modelId="{E219A41A-5EE7-854C-B2C4-899A3B4B8FDA}">
      <dgm:prSet/>
      <dgm:spPr/>
      <dgm:t>
        <a:bodyPr/>
        <a:lstStyle/>
        <a:p>
          <a:pPr rtl="0"/>
          <a:r>
            <a:rPr lang="en-US" b="0" i="0" dirty="0" smtClean="0">
              <a:latin typeface="Graphik Extralight" charset="0"/>
              <a:ea typeface="Graphik Extralight" charset="0"/>
              <a:cs typeface="Graphik Extralight" charset="0"/>
            </a:rPr>
            <a:t>Dynamic creation of actors</a:t>
          </a:r>
          <a:endParaRPr lang="en-US" b="0" i="0" dirty="0">
            <a:latin typeface="Graphik Extralight" charset="0"/>
            <a:ea typeface="Graphik Extralight" charset="0"/>
            <a:cs typeface="Graphik Extralight" charset="0"/>
          </a:endParaRPr>
        </a:p>
      </dgm:t>
    </dgm:pt>
    <dgm:pt modelId="{48BBA104-28AE-554B-8CF3-2645830298B2}" type="parTrans" cxnId="{376AC4E8-784F-694B-A0A5-4D4B5414A50D}">
      <dgm:prSet/>
      <dgm:spPr/>
      <dgm:t>
        <a:bodyPr/>
        <a:lstStyle/>
        <a:p>
          <a:endParaRPr lang="en-US" b="0" i="0">
            <a:latin typeface="Graphik Extralight" charset="0"/>
            <a:ea typeface="Graphik Extralight" charset="0"/>
            <a:cs typeface="Graphik Extralight" charset="0"/>
          </a:endParaRPr>
        </a:p>
      </dgm:t>
    </dgm:pt>
    <dgm:pt modelId="{53303F7F-7757-F047-B75F-941CF98D5CEB}" type="sibTrans" cxnId="{376AC4E8-784F-694B-A0A5-4D4B5414A50D}">
      <dgm:prSet/>
      <dgm:spPr/>
      <dgm:t>
        <a:bodyPr/>
        <a:lstStyle/>
        <a:p>
          <a:endParaRPr lang="en-US" b="0" i="0">
            <a:latin typeface="Graphik Extralight" charset="0"/>
            <a:ea typeface="Graphik Extralight" charset="0"/>
            <a:cs typeface="Graphik Extralight" charset="0"/>
          </a:endParaRPr>
        </a:p>
      </dgm:t>
    </dgm:pt>
    <dgm:pt modelId="{3AE2590A-5539-FF42-B4CD-11D4818D06DC}">
      <dgm:prSet/>
      <dgm:spPr/>
      <dgm:t>
        <a:bodyPr/>
        <a:lstStyle/>
        <a:p>
          <a:pPr rtl="0"/>
          <a:r>
            <a:rPr lang="en-US" b="0" i="0" dirty="0" smtClean="0">
              <a:latin typeface="Graphik Extralight" charset="0"/>
              <a:ea typeface="Graphik Extralight" charset="0"/>
              <a:cs typeface="Graphik Extralight" charset="0"/>
            </a:rPr>
            <a:t>Inclusion of actor addresses in messages</a:t>
          </a:r>
          <a:endParaRPr lang="en-US" b="0" i="0" dirty="0">
            <a:latin typeface="Graphik Extralight" charset="0"/>
            <a:ea typeface="Graphik Extralight" charset="0"/>
            <a:cs typeface="Graphik Extralight" charset="0"/>
          </a:endParaRPr>
        </a:p>
      </dgm:t>
    </dgm:pt>
    <dgm:pt modelId="{EC56A2AA-B282-6143-94F6-F5174E15C86E}" type="parTrans" cxnId="{CA04DE0C-8B83-2A45-8A8E-F9F169BA2DD0}">
      <dgm:prSet/>
      <dgm:spPr/>
      <dgm:t>
        <a:bodyPr/>
        <a:lstStyle/>
        <a:p>
          <a:endParaRPr lang="en-US" b="0" i="0">
            <a:latin typeface="Graphik Extralight" charset="0"/>
            <a:ea typeface="Graphik Extralight" charset="0"/>
            <a:cs typeface="Graphik Extralight" charset="0"/>
          </a:endParaRPr>
        </a:p>
      </dgm:t>
    </dgm:pt>
    <dgm:pt modelId="{DE5DECAC-F70B-A543-A44E-2623A5844D90}" type="sibTrans" cxnId="{CA04DE0C-8B83-2A45-8A8E-F9F169BA2DD0}">
      <dgm:prSet/>
      <dgm:spPr/>
      <dgm:t>
        <a:bodyPr/>
        <a:lstStyle/>
        <a:p>
          <a:endParaRPr lang="en-US" b="0" i="0">
            <a:latin typeface="Graphik Extralight" charset="0"/>
            <a:ea typeface="Graphik Extralight" charset="0"/>
            <a:cs typeface="Graphik Extralight" charset="0"/>
          </a:endParaRPr>
        </a:p>
      </dgm:t>
    </dgm:pt>
    <dgm:pt modelId="{03B09828-4275-6B43-BEA7-7D06F8CF5A0A}">
      <dgm:prSet/>
      <dgm:spPr/>
      <dgm:t>
        <a:bodyPr/>
        <a:lstStyle/>
        <a:p>
          <a:pPr rtl="0"/>
          <a:r>
            <a:rPr lang="en-US" b="0" i="0" dirty="0" smtClean="0">
              <a:latin typeface="Graphik Extralight" charset="0"/>
              <a:ea typeface="Graphik Extralight" charset="0"/>
              <a:cs typeface="Graphik Extralight" charset="0"/>
            </a:rPr>
            <a:t>Interaction only through direct asynchronous message passing </a:t>
          </a:r>
          <a:endParaRPr lang="en-US" b="0" i="0" dirty="0">
            <a:latin typeface="Graphik Extralight" charset="0"/>
            <a:ea typeface="Graphik Extralight" charset="0"/>
            <a:cs typeface="Graphik Extralight" charset="0"/>
          </a:endParaRPr>
        </a:p>
      </dgm:t>
    </dgm:pt>
    <dgm:pt modelId="{6667C694-D027-5641-B4C1-A45EC0C08EA2}" type="parTrans" cxnId="{025C805F-2F43-9B40-9468-F9D5341D7C4F}">
      <dgm:prSet/>
      <dgm:spPr/>
      <dgm:t>
        <a:bodyPr/>
        <a:lstStyle/>
        <a:p>
          <a:endParaRPr lang="en-US" b="0" i="0">
            <a:latin typeface="Graphik Extralight" charset="0"/>
            <a:ea typeface="Graphik Extralight" charset="0"/>
            <a:cs typeface="Graphik Extralight" charset="0"/>
          </a:endParaRPr>
        </a:p>
      </dgm:t>
    </dgm:pt>
    <dgm:pt modelId="{FF837801-6715-904B-AF9E-0D6703313D43}" type="sibTrans" cxnId="{025C805F-2F43-9B40-9468-F9D5341D7C4F}">
      <dgm:prSet/>
      <dgm:spPr/>
      <dgm:t>
        <a:bodyPr/>
        <a:lstStyle/>
        <a:p>
          <a:endParaRPr lang="en-US" b="0" i="0">
            <a:latin typeface="Graphik Extralight" charset="0"/>
            <a:ea typeface="Graphik Extralight" charset="0"/>
            <a:cs typeface="Graphik Extralight" charset="0"/>
          </a:endParaRPr>
        </a:p>
      </dgm:t>
    </dgm:pt>
    <dgm:pt modelId="{C992C38A-BD84-154E-AA54-A106F0FA8346}">
      <dgm:prSet/>
      <dgm:spPr/>
      <dgm:t>
        <a:bodyPr/>
        <a:lstStyle/>
        <a:p>
          <a:pPr rtl="0"/>
          <a:r>
            <a:rPr lang="en-US" b="0" i="0" dirty="0" smtClean="0">
              <a:latin typeface="Graphik Extralight" charset="0"/>
              <a:ea typeface="Graphik Extralight" charset="0"/>
              <a:cs typeface="Graphik Extralight" charset="0"/>
              <a:sym typeface="Wingdings" charset="2"/>
            </a:rPr>
            <a:t></a:t>
          </a:r>
          <a:r>
            <a:rPr lang="en-US" b="0" i="0" dirty="0" smtClean="0">
              <a:latin typeface="Graphik Extralight" charset="0"/>
              <a:ea typeface="Graphik Extralight" charset="0"/>
              <a:cs typeface="Graphik Extralight" charset="0"/>
            </a:rPr>
            <a:t> No restriction on message arrival order.</a:t>
          </a:r>
          <a:endParaRPr lang="en-US" b="0" i="0" dirty="0">
            <a:latin typeface="Graphik Extralight" charset="0"/>
            <a:ea typeface="Graphik Extralight" charset="0"/>
            <a:cs typeface="Graphik Extralight" charset="0"/>
          </a:endParaRPr>
        </a:p>
      </dgm:t>
    </dgm:pt>
    <dgm:pt modelId="{BC094B5B-A6C6-FE49-97E8-F835B8AC0103}" type="parTrans" cxnId="{E661664E-249B-8A43-8A63-3E48BD2A59E4}">
      <dgm:prSet/>
      <dgm:spPr/>
      <dgm:t>
        <a:bodyPr/>
        <a:lstStyle/>
        <a:p>
          <a:endParaRPr lang="en-US" b="0" i="0">
            <a:latin typeface="Graphik Extralight" charset="0"/>
            <a:ea typeface="Graphik Extralight" charset="0"/>
            <a:cs typeface="Graphik Extralight" charset="0"/>
          </a:endParaRPr>
        </a:p>
      </dgm:t>
    </dgm:pt>
    <dgm:pt modelId="{07874936-0E30-184A-858C-6C29B619EBB4}" type="sibTrans" cxnId="{E661664E-249B-8A43-8A63-3E48BD2A59E4}">
      <dgm:prSet/>
      <dgm:spPr/>
      <dgm:t>
        <a:bodyPr/>
        <a:lstStyle/>
        <a:p>
          <a:endParaRPr lang="en-US" b="0" i="0">
            <a:latin typeface="Graphik Extralight" charset="0"/>
            <a:ea typeface="Graphik Extralight" charset="0"/>
            <a:cs typeface="Graphik Extralight" charset="0"/>
          </a:endParaRPr>
        </a:p>
      </dgm:t>
    </dgm:pt>
    <dgm:pt modelId="{78ECEBA9-6377-C64B-9155-7042434C2B43}" type="pres">
      <dgm:prSet presAssocID="{AE9EE110-CF6F-7D4D-8859-72C07801D45C}" presName="Name0" presStyleCnt="0">
        <dgm:presLayoutVars>
          <dgm:chMax/>
          <dgm:chPref/>
          <dgm:dir/>
        </dgm:presLayoutVars>
      </dgm:prSet>
      <dgm:spPr/>
      <dgm:t>
        <a:bodyPr/>
        <a:lstStyle/>
        <a:p>
          <a:endParaRPr lang="en-US"/>
        </a:p>
      </dgm:t>
    </dgm:pt>
    <dgm:pt modelId="{214912C1-3917-BA4F-BF67-3E0F376E1FA9}" type="pres">
      <dgm:prSet presAssocID="{E219A41A-5EE7-854C-B2C4-899A3B4B8FDA}" presName="parenttextcomposite" presStyleCnt="0"/>
      <dgm:spPr/>
    </dgm:pt>
    <dgm:pt modelId="{CFD5CC1A-6DF5-2945-B36E-2C12388F1A28}" type="pres">
      <dgm:prSet presAssocID="{E219A41A-5EE7-854C-B2C4-899A3B4B8FDA}" presName="parenttext" presStyleLbl="revTx" presStyleIdx="0" presStyleCnt="4">
        <dgm:presLayoutVars>
          <dgm:chMax/>
          <dgm:chPref val="2"/>
          <dgm:bulletEnabled val="1"/>
        </dgm:presLayoutVars>
      </dgm:prSet>
      <dgm:spPr/>
      <dgm:t>
        <a:bodyPr/>
        <a:lstStyle/>
        <a:p>
          <a:endParaRPr lang="en-US"/>
        </a:p>
      </dgm:t>
    </dgm:pt>
    <dgm:pt modelId="{2A24E4E9-C9C1-854A-B6EC-BD059D2F9199}" type="pres">
      <dgm:prSet presAssocID="{E219A41A-5EE7-854C-B2C4-899A3B4B8FDA}" presName="parallelogramComposite" presStyleCnt="0"/>
      <dgm:spPr/>
    </dgm:pt>
    <dgm:pt modelId="{A1D773F8-B929-1048-A2A6-296344C88379}" type="pres">
      <dgm:prSet presAssocID="{E219A41A-5EE7-854C-B2C4-899A3B4B8FDA}" presName="parallelogram1" presStyleLbl="alignNode1" presStyleIdx="0" presStyleCnt="28"/>
      <dgm:spPr/>
    </dgm:pt>
    <dgm:pt modelId="{E5BFDACE-4609-6347-B3F6-3905043B6669}" type="pres">
      <dgm:prSet presAssocID="{E219A41A-5EE7-854C-B2C4-899A3B4B8FDA}" presName="parallelogram2" presStyleLbl="alignNode1" presStyleIdx="1" presStyleCnt="28"/>
      <dgm:spPr/>
    </dgm:pt>
    <dgm:pt modelId="{8B4846AF-DC7B-5D44-A149-398CA66AAB96}" type="pres">
      <dgm:prSet presAssocID="{E219A41A-5EE7-854C-B2C4-899A3B4B8FDA}" presName="parallelogram3" presStyleLbl="alignNode1" presStyleIdx="2" presStyleCnt="28"/>
      <dgm:spPr/>
    </dgm:pt>
    <dgm:pt modelId="{F083AB02-E348-1F4A-88EA-D64CC83E4F2F}" type="pres">
      <dgm:prSet presAssocID="{E219A41A-5EE7-854C-B2C4-899A3B4B8FDA}" presName="parallelogram4" presStyleLbl="alignNode1" presStyleIdx="3" presStyleCnt="28"/>
      <dgm:spPr/>
    </dgm:pt>
    <dgm:pt modelId="{FC137791-A93C-F840-BF0E-872187E0AF80}" type="pres">
      <dgm:prSet presAssocID="{E219A41A-5EE7-854C-B2C4-899A3B4B8FDA}" presName="parallelogram5" presStyleLbl="alignNode1" presStyleIdx="4" presStyleCnt="28"/>
      <dgm:spPr/>
    </dgm:pt>
    <dgm:pt modelId="{26A30064-CA0E-CD47-AB38-7EC6462D9BB2}" type="pres">
      <dgm:prSet presAssocID="{E219A41A-5EE7-854C-B2C4-899A3B4B8FDA}" presName="parallelogram6" presStyleLbl="alignNode1" presStyleIdx="5" presStyleCnt="28"/>
      <dgm:spPr/>
    </dgm:pt>
    <dgm:pt modelId="{03EF83D7-923A-C348-8D89-6025B4A506AD}" type="pres">
      <dgm:prSet presAssocID="{E219A41A-5EE7-854C-B2C4-899A3B4B8FDA}" presName="parallelogram7" presStyleLbl="alignNode1" presStyleIdx="6" presStyleCnt="28"/>
      <dgm:spPr/>
    </dgm:pt>
    <dgm:pt modelId="{1510624B-28A1-D74F-8769-4EEB845470A3}" type="pres">
      <dgm:prSet presAssocID="{53303F7F-7757-F047-B75F-941CF98D5CEB}" presName="sibTrans" presStyleCnt="0"/>
      <dgm:spPr/>
    </dgm:pt>
    <dgm:pt modelId="{B1EAB10B-A977-4E41-A5EC-71C955A80D21}" type="pres">
      <dgm:prSet presAssocID="{3AE2590A-5539-FF42-B4CD-11D4818D06DC}" presName="parenttextcomposite" presStyleCnt="0"/>
      <dgm:spPr/>
    </dgm:pt>
    <dgm:pt modelId="{F85364C9-3BFF-4D4B-9927-E7A2DAB106EA}" type="pres">
      <dgm:prSet presAssocID="{3AE2590A-5539-FF42-B4CD-11D4818D06DC}" presName="parenttext" presStyleLbl="revTx" presStyleIdx="1" presStyleCnt="4">
        <dgm:presLayoutVars>
          <dgm:chMax/>
          <dgm:chPref val="2"/>
          <dgm:bulletEnabled val="1"/>
        </dgm:presLayoutVars>
      </dgm:prSet>
      <dgm:spPr/>
      <dgm:t>
        <a:bodyPr/>
        <a:lstStyle/>
        <a:p>
          <a:endParaRPr lang="en-US"/>
        </a:p>
      </dgm:t>
    </dgm:pt>
    <dgm:pt modelId="{4FCDD78E-671C-0D42-96D9-AC8E44C89C8F}" type="pres">
      <dgm:prSet presAssocID="{3AE2590A-5539-FF42-B4CD-11D4818D06DC}" presName="parallelogramComposite" presStyleCnt="0"/>
      <dgm:spPr/>
    </dgm:pt>
    <dgm:pt modelId="{58415332-4188-C049-9A9B-F84A8B97AC3F}" type="pres">
      <dgm:prSet presAssocID="{3AE2590A-5539-FF42-B4CD-11D4818D06DC}" presName="parallelogram1" presStyleLbl="alignNode1" presStyleIdx="7" presStyleCnt="28"/>
      <dgm:spPr/>
    </dgm:pt>
    <dgm:pt modelId="{2BD95F98-1E52-2C4C-B7A2-B268C777BD56}" type="pres">
      <dgm:prSet presAssocID="{3AE2590A-5539-FF42-B4CD-11D4818D06DC}" presName="parallelogram2" presStyleLbl="alignNode1" presStyleIdx="8" presStyleCnt="28"/>
      <dgm:spPr/>
    </dgm:pt>
    <dgm:pt modelId="{2343C42F-FDE5-914A-80D2-682CB2D82E43}" type="pres">
      <dgm:prSet presAssocID="{3AE2590A-5539-FF42-B4CD-11D4818D06DC}" presName="parallelogram3" presStyleLbl="alignNode1" presStyleIdx="9" presStyleCnt="28"/>
      <dgm:spPr/>
    </dgm:pt>
    <dgm:pt modelId="{AB1EA2D2-E409-0C4E-93BC-3BD3614BB9F0}" type="pres">
      <dgm:prSet presAssocID="{3AE2590A-5539-FF42-B4CD-11D4818D06DC}" presName="parallelogram4" presStyleLbl="alignNode1" presStyleIdx="10" presStyleCnt="28"/>
      <dgm:spPr/>
    </dgm:pt>
    <dgm:pt modelId="{17007C48-2C5E-4043-A2CF-9F15A620B907}" type="pres">
      <dgm:prSet presAssocID="{3AE2590A-5539-FF42-B4CD-11D4818D06DC}" presName="parallelogram5" presStyleLbl="alignNode1" presStyleIdx="11" presStyleCnt="28"/>
      <dgm:spPr/>
    </dgm:pt>
    <dgm:pt modelId="{C3C54EB5-B497-394D-84DE-61C67BFB1360}" type="pres">
      <dgm:prSet presAssocID="{3AE2590A-5539-FF42-B4CD-11D4818D06DC}" presName="parallelogram6" presStyleLbl="alignNode1" presStyleIdx="12" presStyleCnt="28"/>
      <dgm:spPr/>
    </dgm:pt>
    <dgm:pt modelId="{6F13D3DB-E94F-A44F-A202-E6CB523AE77C}" type="pres">
      <dgm:prSet presAssocID="{3AE2590A-5539-FF42-B4CD-11D4818D06DC}" presName="parallelogram7" presStyleLbl="alignNode1" presStyleIdx="13" presStyleCnt="28"/>
      <dgm:spPr/>
    </dgm:pt>
    <dgm:pt modelId="{223D9BF6-C513-5148-8FFC-089E13314787}" type="pres">
      <dgm:prSet presAssocID="{DE5DECAC-F70B-A543-A44E-2623A5844D90}" presName="sibTrans" presStyleCnt="0"/>
      <dgm:spPr/>
    </dgm:pt>
    <dgm:pt modelId="{D3338AF7-63D7-0A4D-9439-AF3B761766C0}" type="pres">
      <dgm:prSet presAssocID="{03B09828-4275-6B43-BEA7-7D06F8CF5A0A}" presName="parenttextcomposite" presStyleCnt="0"/>
      <dgm:spPr/>
    </dgm:pt>
    <dgm:pt modelId="{515B8C2A-5F9B-CC4A-8AA3-3BCEEC0B9DB1}" type="pres">
      <dgm:prSet presAssocID="{03B09828-4275-6B43-BEA7-7D06F8CF5A0A}" presName="parenttext" presStyleLbl="revTx" presStyleIdx="2" presStyleCnt="4">
        <dgm:presLayoutVars>
          <dgm:chMax/>
          <dgm:chPref val="2"/>
          <dgm:bulletEnabled val="1"/>
        </dgm:presLayoutVars>
      </dgm:prSet>
      <dgm:spPr/>
      <dgm:t>
        <a:bodyPr/>
        <a:lstStyle/>
        <a:p>
          <a:endParaRPr lang="en-US"/>
        </a:p>
      </dgm:t>
    </dgm:pt>
    <dgm:pt modelId="{7E66C6EE-A1F4-8947-A98D-693B97D243B6}" type="pres">
      <dgm:prSet presAssocID="{03B09828-4275-6B43-BEA7-7D06F8CF5A0A}" presName="parallelogramComposite" presStyleCnt="0"/>
      <dgm:spPr/>
    </dgm:pt>
    <dgm:pt modelId="{23A70C9E-982E-A64A-AA7F-C0BBA8FBEC2E}" type="pres">
      <dgm:prSet presAssocID="{03B09828-4275-6B43-BEA7-7D06F8CF5A0A}" presName="parallelogram1" presStyleLbl="alignNode1" presStyleIdx="14" presStyleCnt="28"/>
      <dgm:spPr/>
    </dgm:pt>
    <dgm:pt modelId="{479EE1ED-49C8-574F-B2C7-F69FC4EA4DA0}" type="pres">
      <dgm:prSet presAssocID="{03B09828-4275-6B43-BEA7-7D06F8CF5A0A}" presName="parallelogram2" presStyleLbl="alignNode1" presStyleIdx="15" presStyleCnt="28"/>
      <dgm:spPr/>
    </dgm:pt>
    <dgm:pt modelId="{80371CA3-89B0-2146-9B2C-83A894FFF86E}" type="pres">
      <dgm:prSet presAssocID="{03B09828-4275-6B43-BEA7-7D06F8CF5A0A}" presName="parallelogram3" presStyleLbl="alignNode1" presStyleIdx="16" presStyleCnt="28"/>
      <dgm:spPr/>
    </dgm:pt>
    <dgm:pt modelId="{1401F1C6-1D3E-EF45-9798-183A4024EE6C}" type="pres">
      <dgm:prSet presAssocID="{03B09828-4275-6B43-BEA7-7D06F8CF5A0A}" presName="parallelogram4" presStyleLbl="alignNode1" presStyleIdx="17" presStyleCnt="28"/>
      <dgm:spPr/>
    </dgm:pt>
    <dgm:pt modelId="{426194F9-4423-E948-8274-E933EC0EEEF7}" type="pres">
      <dgm:prSet presAssocID="{03B09828-4275-6B43-BEA7-7D06F8CF5A0A}" presName="parallelogram5" presStyleLbl="alignNode1" presStyleIdx="18" presStyleCnt="28"/>
      <dgm:spPr/>
    </dgm:pt>
    <dgm:pt modelId="{9BE8AB1B-7BCB-5A4C-A7A5-2A2864469768}" type="pres">
      <dgm:prSet presAssocID="{03B09828-4275-6B43-BEA7-7D06F8CF5A0A}" presName="parallelogram6" presStyleLbl="alignNode1" presStyleIdx="19" presStyleCnt="28"/>
      <dgm:spPr/>
    </dgm:pt>
    <dgm:pt modelId="{F55F83C2-1F00-B54A-89E7-EED9A32B1C29}" type="pres">
      <dgm:prSet presAssocID="{03B09828-4275-6B43-BEA7-7D06F8CF5A0A}" presName="parallelogram7" presStyleLbl="alignNode1" presStyleIdx="20" presStyleCnt="28"/>
      <dgm:spPr/>
    </dgm:pt>
    <dgm:pt modelId="{06470A85-8426-8F4A-B9D9-60C204C940C2}" type="pres">
      <dgm:prSet presAssocID="{FF837801-6715-904B-AF9E-0D6703313D43}" presName="sibTrans" presStyleCnt="0"/>
      <dgm:spPr/>
    </dgm:pt>
    <dgm:pt modelId="{81A61A9B-2AF8-9842-8B87-3F58E3A87F63}" type="pres">
      <dgm:prSet presAssocID="{C992C38A-BD84-154E-AA54-A106F0FA8346}" presName="parenttextcomposite" presStyleCnt="0"/>
      <dgm:spPr/>
    </dgm:pt>
    <dgm:pt modelId="{8CDB7D16-80ED-D448-A0C2-4257BB01A9B4}" type="pres">
      <dgm:prSet presAssocID="{C992C38A-BD84-154E-AA54-A106F0FA8346}" presName="parenttext" presStyleLbl="revTx" presStyleIdx="3" presStyleCnt="4">
        <dgm:presLayoutVars>
          <dgm:chMax/>
          <dgm:chPref val="2"/>
          <dgm:bulletEnabled val="1"/>
        </dgm:presLayoutVars>
      </dgm:prSet>
      <dgm:spPr/>
      <dgm:t>
        <a:bodyPr/>
        <a:lstStyle/>
        <a:p>
          <a:endParaRPr lang="en-US"/>
        </a:p>
      </dgm:t>
    </dgm:pt>
    <dgm:pt modelId="{3CF82DD9-8F44-2142-8775-F9868385DE44}" type="pres">
      <dgm:prSet presAssocID="{C992C38A-BD84-154E-AA54-A106F0FA8346}" presName="parallelogramComposite" presStyleCnt="0"/>
      <dgm:spPr/>
    </dgm:pt>
    <dgm:pt modelId="{EE6B98CC-71CA-9442-AD3B-5A351309412B}" type="pres">
      <dgm:prSet presAssocID="{C992C38A-BD84-154E-AA54-A106F0FA8346}" presName="parallelogram1" presStyleLbl="alignNode1" presStyleIdx="21" presStyleCnt="28"/>
      <dgm:spPr/>
    </dgm:pt>
    <dgm:pt modelId="{415436CA-3379-5B4D-AE0B-C6ADE5E3BB63}" type="pres">
      <dgm:prSet presAssocID="{C992C38A-BD84-154E-AA54-A106F0FA8346}" presName="parallelogram2" presStyleLbl="alignNode1" presStyleIdx="22" presStyleCnt="28"/>
      <dgm:spPr/>
    </dgm:pt>
    <dgm:pt modelId="{5E44EF14-8B78-524A-8160-3D1E2CD912EC}" type="pres">
      <dgm:prSet presAssocID="{C992C38A-BD84-154E-AA54-A106F0FA8346}" presName="parallelogram3" presStyleLbl="alignNode1" presStyleIdx="23" presStyleCnt="28"/>
      <dgm:spPr/>
    </dgm:pt>
    <dgm:pt modelId="{144F95A8-9C3C-5646-A40F-E12E10E4485D}" type="pres">
      <dgm:prSet presAssocID="{C992C38A-BD84-154E-AA54-A106F0FA8346}" presName="parallelogram4" presStyleLbl="alignNode1" presStyleIdx="24" presStyleCnt="28"/>
      <dgm:spPr/>
    </dgm:pt>
    <dgm:pt modelId="{CB279048-B18E-8E41-9EDC-C8F0FA23A357}" type="pres">
      <dgm:prSet presAssocID="{C992C38A-BD84-154E-AA54-A106F0FA8346}" presName="parallelogram5" presStyleLbl="alignNode1" presStyleIdx="25" presStyleCnt="28"/>
      <dgm:spPr/>
    </dgm:pt>
    <dgm:pt modelId="{542F7D01-7A1D-8D49-ABEC-D3652F3BF7DB}" type="pres">
      <dgm:prSet presAssocID="{C992C38A-BD84-154E-AA54-A106F0FA8346}" presName="parallelogram6" presStyleLbl="alignNode1" presStyleIdx="26" presStyleCnt="28"/>
      <dgm:spPr/>
    </dgm:pt>
    <dgm:pt modelId="{54470F0A-0A17-C843-8AC0-C83D3A6EBA04}" type="pres">
      <dgm:prSet presAssocID="{C992C38A-BD84-154E-AA54-A106F0FA8346}" presName="parallelogram7" presStyleLbl="alignNode1" presStyleIdx="27" presStyleCnt="28"/>
      <dgm:spPr/>
    </dgm:pt>
  </dgm:ptLst>
  <dgm:cxnLst>
    <dgm:cxn modelId="{ED271C41-6143-8C44-910E-21F94CF268B0}" type="presOf" srcId="{03B09828-4275-6B43-BEA7-7D06F8CF5A0A}" destId="{515B8C2A-5F9B-CC4A-8AA3-3BCEEC0B9DB1}" srcOrd="0" destOrd="0" presId="urn:microsoft.com/office/officeart/2008/layout/VerticalAccentList"/>
    <dgm:cxn modelId="{02109CFA-21B3-A142-B2A0-134C8F29879E}" type="presOf" srcId="{AE9EE110-CF6F-7D4D-8859-72C07801D45C}" destId="{78ECEBA9-6377-C64B-9155-7042434C2B43}" srcOrd="0" destOrd="0" presId="urn:microsoft.com/office/officeart/2008/layout/VerticalAccentList"/>
    <dgm:cxn modelId="{376AC4E8-784F-694B-A0A5-4D4B5414A50D}" srcId="{AE9EE110-CF6F-7D4D-8859-72C07801D45C}" destId="{E219A41A-5EE7-854C-B2C4-899A3B4B8FDA}" srcOrd="0" destOrd="0" parTransId="{48BBA104-28AE-554B-8CF3-2645830298B2}" sibTransId="{53303F7F-7757-F047-B75F-941CF98D5CEB}"/>
    <dgm:cxn modelId="{025C805F-2F43-9B40-9468-F9D5341D7C4F}" srcId="{AE9EE110-CF6F-7D4D-8859-72C07801D45C}" destId="{03B09828-4275-6B43-BEA7-7D06F8CF5A0A}" srcOrd="2" destOrd="0" parTransId="{6667C694-D027-5641-B4C1-A45EC0C08EA2}" sibTransId="{FF837801-6715-904B-AF9E-0D6703313D43}"/>
    <dgm:cxn modelId="{853FBB4B-522C-7E44-AA6C-D4B367254F68}" type="presOf" srcId="{3AE2590A-5539-FF42-B4CD-11D4818D06DC}" destId="{F85364C9-3BFF-4D4B-9927-E7A2DAB106EA}" srcOrd="0" destOrd="0" presId="urn:microsoft.com/office/officeart/2008/layout/VerticalAccentList"/>
    <dgm:cxn modelId="{BCFECA09-FE7D-D14E-AA20-90E7BFEE1997}" type="presOf" srcId="{C992C38A-BD84-154E-AA54-A106F0FA8346}" destId="{8CDB7D16-80ED-D448-A0C2-4257BB01A9B4}" srcOrd="0" destOrd="0" presId="urn:microsoft.com/office/officeart/2008/layout/VerticalAccentList"/>
    <dgm:cxn modelId="{2ECDF9C3-16F1-3242-9F4F-A4097028E6DA}" type="presOf" srcId="{E219A41A-5EE7-854C-B2C4-899A3B4B8FDA}" destId="{CFD5CC1A-6DF5-2945-B36E-2C12388F1A28}" srcOrd="0" destOrd="0" presId="urn:microsoft.com/office/officeart/2008/layout/VerticalAccentList"/>
    <dgm:cxn modelId="{CA04DE0C-8B83-2A45-8A8E-F9F169BA2DD0}" srcId="{AE9EE110-CF6F-7D4D-8859-72C07801D45C}" destId="{3AE2590A-5539-FF42-B4CD-11D4818D06DC}" srcOrd="1" destOrd="0" parTransId="{EC56A2AA-B282-6143-94F6-F5174E15C86E}" sibTransId="{DE5DECAC-F70B-A543-A44E-2623A5844D90}"/>
    <dgm:cxn modelId="{E661664E-249B-8A43-8A63-3E48BD2A59E4}" srcId="{AE9EE110-CF6F-7D4D-8859-72C07801D45C}" destId="{C992C38A-BD84-154E-AA54-A106F0FA8346}" srcOrd="3" destOrd="0" parTransId="{BC094B5B-A6C6-FE49-97E8-F835B8AC0103}" sibTransId="{07874936-0E30-184A-858C-6C29B619EBB4}"/>
    <dgm:cxn modelId="{20D382ED-05FC-3742-B166-48D4ACA0080C}" type="presParOf" srcId="{78ECEBA9-6377-C64B-9155-7042434C2B43}" destId="{214912C1-3917-BA4F-BF67-3E0F376E1FA9}" srcOrd="0" destOrd="0" presId="urn:microsoft.com/office/officeart/2008/layout/VerticalAccentList"/>
    <dgm:cxn modelId="{5B84362B-3CB5-AF4B-A827-AB86301BFAE8}" type="presParOf" srcId="{214912C1-3917-BA4F-BF67-3E0F376E1FA9}" destId="{CFD5CC1A-6DF5-2945-B36E-2C12388F1A28}" srcOrd="0" destOrd="0" presId="urn:microsoft.com/office/officeart/2008/layout/VerticalAccentList"/>
    <dgm:cxn modelId="{463B41D1-0150-CF4F-AEB2-80C5E56F7C10}" type="presParOf" srcId="{78ECEBA9-6377-C64B-9155-7042434C2B43}" destId="{2A24E4E9-C9C1-854A-B6EC-BD059D2F9199}" srcOrd="1" destOrd="0" presId="urn:microsoft.com/office/officeart/2008/layout/VerticalAccentList"/>
    <dgm:cxn modelId="{F89D5959-90E7-D548-81EE-226C378495E6}" type="presParOf" srcId="{2A24E4E9-C9C1-854A-B6EC-BD059D2F9199}" destId="{A1D773F8-B929-1048-A2A6-296344C88379}" srcOrd="0" destOrd="0" presId="urn:microsoft.com/office/officeart/2008/layout/VerticalAccentList"/>
    <dgm:cxn modelId="{C020F997-92DA-4941-B8CC-ED3D0425471F}" type="presParOf" srcId="{2A24E4E9-C9C1-854A-B6EC-BD059D2F9199}" destId="{E5BFDACE-4609-6347-B3F6-3905043B6669}" srcOrd="1" destOrd="0" presId="urn:microsoft.com/office/officeart/2008/layout/VerticalAccentList"/>
    <dgm:cxn modelId="{7266DEB4-4EB4-3043-BCCF-7892D0FCF9A1}" type="presParOf" srcId="{2A24E4E9-C9C1-854A-B6EC-BD059D2F9199}" destId="{8B4846AF-DC7B-5D44-A149-398CA66AAB96}" srcOrd="2" destOrd="0" presId="urn:microsoft.com/office/officeart/2008/layout/VerticalAccentList"/>
    <dgm:cxn modelId="{6D55F65F-FF87-654F-8D53-6920AC9FEBE1}" type="presParOf" srcId="{2A24E4E9-C9C1-854A-B6EC-BD059D2F9199}" destId="{F083AB02-E348-1F4A-88EA-D64CC83E4F2F}" srcOrd="3" destOrd="0" presId="urn:microsoft.com/office/officeart/2008/layout/VerticalAccentList"/>
    <dgm:cxn modelId="{434C8919-939A-3145-A456-46CDB3D920D8}" type="presParOf" srcId="{2A24E4E9-C9C1-854A-B6EC-BD059D2F9199}" destId="{FC137791-A93C-F840-BF0E-872187E0AF80}" srcOrd="4" destOrd="0" presId="urn:microsoft.com/office/officeart/2008/layout/VerticalAccentList"/>
    <dgm:cxn modelId="{B8FC9A8F-394E-414D-8F6A-496E9982A198}" type="presParOf" srcId="{2A24E4E9-C9C1-854A-B6EC-BD059D2F9199}" destId="{26A30064-CA0E-CD47-AB38-7EC6462D9BB2}" srcOrd="5" destOrd="0" presId="urn:microsoft.com/office/officeart/2008/layout/VerticalAccentList"/>
    <dgm:cxn modelId="{8389C1BB-3B23-3A40-B221-6FEC27F3E331}" type="presParOf" srcId="{2A24E4E9-C9C1-854A-B6EC-BD059D2F9199}" destId="{03EF83D7-923A-C348-8D89-6025B4A506AD}" srcOrd="6" destOrd="0" presId="urn:microsoft.com/office/officeart/2008/layout/VerticalAccentList"/>
    <dgm:cxn modelId="{17C66FFD-4368-D044-91F8-19B6FA6019BC}" type="presParOf" srcId="{78ECEBA9-6377-C64B-9155-7042434C2B43}" destId="{1510624B-28A1-D74F-8769-4EEB845470A3}" srcOrd="2" destOrd="0" presId="urn:microsoft.com/office/officeart/2008/layout/VerticalAccentList"/>
    <dgm:cxn modelId="{AFD7AC6A-400F-DA47-A7A8-680C6EEC6CC1}" type="presParOf" srcId="{78ECEBA9-6377-C64B-9155-7042434C2B43}" destId="{B1EAB10B-A977-4E41-A5EC-71C955A80D21}" srcOrd="3" destOrd="0" presId="urn:microsoft.com/office/officeart/2008/layout/VerticalAccentList"/>
    <dgm:cxn modelId="{371EFADF-D40C-444D-9988-9C4DBB50EA34}" type="presParOf" srcId="{B1EAB10B-A977-4E41-A5EC-71C955A80D21}" destId="{F85364C9-3BFF-4D4B-9927-E7A2DAB106EA}" srcOrd="0" destOrd="0" presId="urn:microsoft.com/office/officeart/2008/layout/VerticalAccentList"/>
    <dgm:cxn modelId="{E5F0E5CB-4F61-1543-B2F2-674D5451D424}" type="presParOf" srcId="{78ECEBA9-6377-C64B-9155-7042434C2B43}" destId="{4FCDD78E-671C-0D42-96D9-AC8E44C89C8F}" srcOrd="4" destOrd="0" presId="urn:microsoft.com/office/officeart/2008/layout/VerticalAccentList"/>
    <dgm:cxn modelId="{05E1EE76-BE01-9F49-951D-56F04AC731AB}" type="presParOf" srcId="{4FCDD78E-671C-0D42-96D9-AC8E44C89C8F}" destId="{58415332-4188-C049-9A9B-F84A8B97AC3F}" srcOrd="0" destOrd="0" presId="urn:microsoft.com/office/officeart/2008/layout/VerticalAccentList"/>
    <dgm:cxn modelId="{2F017BB2-C36E-714D-AF82-C8D08D55DA2C}" type="presParOf" srcId="{4FCDD78E-671C-0D42-96D9-AC8E44C89C8F}" destId="{2BD95F98-1E52-2C4C-B7A2-B268C777BD56}" srcOrd="1" destOrd="0" presId="urn:microsoft.com/office/officeart/2008/layout/VerticalAccentList"/>
    <dgm:cxn modelId="{6C2D8EAE-A215-414F-8C53-6332F198906D}" type="presParOf" srcId="{4FCDD78E-671C-0D42-96D9-AC8E44C89C8F}" destId="{2343C42F-FDE5-914A-80D2-682CB2D82E43}" srcOrd="2" destOrd="0" presId="urn:microsoft.com/office/officeart/2008/layout/VerticalAccentList"/>
    <dgm:cxn modelId="{ED8EE436-2512-4047-86DC-991E22E45F7C}" type="presParOf" srcId="{4FCDD78E-671C-0D42-96D9-AC8E44C89C8F}" destId="{AB1EA2D2-E409-0C4E-93BC-3BD3614BB9F0}" srcOrd="3" destOrd="0" presId="urn:microsoft.com/office/officeart/2008/layout/VerticalAccentList"/>
    <dgm:cxn modelId="{09EE186C-3294-7144-9108-AC6F2F2DDD56}" type="presParOf" srcId="{4FCDD78E-671C-0D42-96D9-AC8E44C89C8F}" destId="{17007C48-2C5E-4043-A2CF-9F15A620B907}" srcOrd="4" destOrd="0" presId="urn:microsoft.com/office/officeart/2008/layout/VerticalAccentList"/>
    <dgm:cxn modelId="{FB25E438-BC75-9041-B9E3-BE564C931E0B}" type="presParOf" srcId="{4FCDD78E-671C-0D42-96D9-AC8E44C89C8F}" destId="{C3C54EB5-B497-394D-84DE-61C67BFB1360}" srcOrd="5" destOrd="0" presId="urn:microsoft.com/office/officeart/2008/layout/VerticalAccentList"/>
    <dgm:cxn modelId="{8C76576D-9A86-5D40-8744-3867ADFFC5BD}" type="presParOf" srcId="{4FCDD78E-671C-0D42-96D9-AC8E44C89C8F}" destId="{6F13D3DB-E94F-A44F-A202-E6CB523AE77C}" srcOrd="6" destOrd="0" presId="urn:microsoft.com/office/officeart/2008/layout/VerticalAccentList"/>
    <dgm:cxn modelId="{DA7008BD-6D81-604F-B8EA-50902BD5AF9D}" type="presParOf" srcId="{78ECEBA9-6377-C64B-9155-7042434C2B43}" destId="{223D9BF6-C513-5148-8FFC-089E13314787}" srcOrd="5" destOrd="0" presId="urn:microsoft.com/office/officeart/2008/layout/VerticalAccentList"/>
    <dgm:cxn modelId="{C0869828-AAB4-B348-B274-2DD0A9634013}" type="presParOf" srcId="{78ECEBA9-6377-C64B-9155-7042434C2B43}" destId="{D3338AF7-63D7-0A4D-9439-AF3B761766C0}" srcOrd="6" destOrd="0" presId="urn:microsoft.com/office/officeart/2008/layout/VerticalAccentList"/>
    <dgm:cxn modelId="{B54B9A73-84E2-3A40-8115-54929648C24F}" type="presParOf" srcId="{D3338AF7-63D7-0A4D-9439-AF3B761766C0}" destId="{515B8C2A-5F9B-CC4A-8AA3-3BCEEC0B9DB1}" srcOrd="0" destOrd="0" presId="urn:microsoft.com/office/officeart/2008/layout/VerticalAccentList"/>
    <dgm:cxn modelId="{56C242CA-38E1-3343-A474-04DCFAA0F20B}" type="presParOf" srcId="{78ECEBA9-6377-C64B-9155-7042434C2B43}" destId="{7E66C6EE-A1F4-8947-A98D-693B97D243B6}" srcOrd="7" destOrd="0" presId="urn:microsoft.com/office/officeart/2008/layout/VerticalAccentList"/>
    <dgm:cxn modelId="{C1C2FB2C-AE60-0E4E-AEF2-3296F3D5C960}" type="presParOf" srcId="{7E66C6EE-A1F4-8947-A98D-693B97D243B6}" destId="{23A70C9E-982E-A64A-AA7F-C0BBA8FBEC2E}" srcOrd="0" destOrd="0" presId="urn:microsoft.com/office/officeart/2008/layout/VerticalAccentList"/>
    <dgm:cxn modelId="{1B461BFC-9B9C-C44C-981A-DB0104995822}" type="presParOf" srcId="{7E66C6EE-A1F4-8947-A98D-693B97D243B6}" destId="{479EE1ED-49C8-574F-B2C7-F69FC4EA4DA0}" srcOrd="1" destOrd="0" presId="urn:microsoft.com/office/officeart/2008/layout/VerticalAccentList"/>
    <dgm:cxn modelId="{0A369245-DB5E-B44C-8D09-EE9712C1E0C4}" type="presParOf" srcId="{7E66C6EE-A1F4-8947-A98D-693B97D243B6}" destId="{80371CA3-89B0-2146-9B2C-83A894FFF86E}" srcOrd="2" destOrd="0" presId="urn:microsoft.com/office/officeart/2008/layout/VerticalAccentList"/>
    <dgm:cxn modelId="{C8718242-A458-2F41-8599-BA9D7A385BF7}" type="presParOf" srcId="{7E66C6EE-A1F4-8947-A98D-693B97D243B6}" destId="{1401F1C6-1D3E-EF45-9798-183A4024EE6C}" srcOrd="3" destOrd="0" presId="urn:microsoft.com/office/officeart/2008/layout/VerticalAccentList"/>
    <dgm:cxn modelId="{1793D3BE-C92A-6440-8FC3-A3D3131177E6}" type="presParOf" srcId="{7E66C6EE-A1F4-8947-A98D-693B97D243B6}" destId="{426194F9-4423-E948-8274-E933EC0EEEF7}" srcOrd="4" destOrd="0" presId="urn:microsoft.com/office/officeart/2008/layout/VerticalAccentList"/>
    <dgm:cxn modelId="{257C748E-9299-454A-8189-4AE87FA7A12F}" type="presParOf" srcId="{7E66C6EE-A1F4-8947-A98D-693B97D243B6}" destId="{9BE8AB1B-7BCB-5A4C-A7A5-2A2864469768}" srcOrd="5" destOrd="0" presId="urn:microsoft.com/office/officeart/2008/layout/VerticalAccentList"/>
    <dgm:cxn modelId="{F0F3A4A5-E1AA-AC42-A6B9-0C0EC156CF36}" type="presParOf" srcId="{7E66C6EE-A1F4-8947-A98D-693B97D243B6}" destId="{F55F83C2-1F00-B54A-89E7-EED9A32B1C29}" srcOrd="6" destOrd="0" presId="urn:microsoft.com/office/officeart/2008/layout/VerticalAccentList"/>
    <dgm:cxn modelId="{08EA820E-DD0D-BC40-BF44-E77B304464B4}" type="presParOf" srcId="{78ECEBA9-6377-C64B-9155-7042434C2B43}" destId="{06470A85-8426-8F4A-B9D9-60C204C940C2}" srcOrd="8" destOrd="0" presId="urn:microsoft.com/office/officeart/2008/layout/VerticalAccentList"/>
    <dgm:cxn modelId="{98AC4FE5-95C5-AB4D-97AF-13232EC62647}" type="presParOf" srcId="{78ECEBA9-6377-C64B-9155-7042434C2B43}" destId="{81A61A9B-2AF8-9842-8B87-3F58E3A87F63}" srcOrd="9" destOrd="0" presId="urn:microsoft.com/office/officeart/2008/layout/VerticalAccentList"/>
    <dgm:cxn modelId="{DAEECD09-C7CE-4D48-A85B-F7F15CD230B2}" type="presParOf" srcId="{81A61A9B-2AF8-9842-8B87-3F58E3A87F63}" destId="{8CDB7D16-80ED-D448-A0C2-4257BB01A9B4}" srcOrd="0" destOrd="0" presId="urn:microsoft.com/office/officeart/2008/layout/VerticalAccentList"/>
    <dgm:cxn modelId="{6AD07896-BB26-2045-AD58-4AACE4374241}" type="presParOf" srcId="{78ECEBA9-6377-C64B-9155-7042434C2B43}" destId="{3CF82DD9-8F44-2142-8775-F9868385DE44}" srcOrd="10" destOrd="0" presId="urn:microsoft.com/office/officeart/2008/layout/VerticalAccentList"/>
    <dgm:cxn modelId="{D8DC0A36-5F85-5B40-8ECA-EE0E1D4BC70C}" type="presParOf" srcId="{3CF82DD9-8F44-2142-8775-F9868385DE44}" destId="{EE6B98CC-71CA-9442-AD3B-5A351309412B}" srcOrd="0" destOrd="0" presId="urn:microsoft.com/office/officeart/2008/layout/VerticalAccentList"/>
    <dgm:cxn modelId="{783CFDD5-BB24-AC4F-A561-E97360DCE731}" type="presParOf" srcId="{3CF82DD9-8F44-2142-8775-F9868385DE44}" destId="{415436CA-3379-5B4D-AE0B-C6ADE5E3BB63}" srcOrd="1" destOrd="0" presId="urn:microsoft.com/office/officeart/2008/layout/VerticalAccentList"/>
    <dgm:cxn modelId="{626ADA59-CDBE-0A46-8E41-8013EA6295E6}" type="presParOf" srcId="{3CF82DD9-8F44-2142-8775-F9868385DE44}" destId="{5E44EF14-8B78-524A-8160-3D1E2CD912EC}" srcOrd="2" destOrd="0" presId="urn:microsoft.com/office/officeart/2008/layout/VerticalAccentList"/>
    <dgm:cxn modelId="{8185CB7D-93DE-E446-A2AC-22A71441AC46}" type="presParOf" srcId="{3CF82DD9-8F44-2142-8775-F9868385DE44}" destId="{144F95A8-9C3C-5646-A40F-E12E10E4485D}" srcOrd="3" destOrd="0" presId="urn:microsoft.com/office/officeart/2008/layout/VerticalAccentList"/>
    <dgm:cxn modelId="{D19347F2-11F3-CB4F-94BE-3DC03B348251}" type="presParOf" srcId="{3CF82DD9-8F44-2142-8775-F9868385DE44}" destId="{CB279048-B18E-8E41-9EDC-C8F0FA23A357}" srcOrd="4" destOrd="0" presId="urn:microsoft.com/office/officeart/2008/layout/VerticalAccentList"/>
    <dgm:cxn modelId="{4EFBB97F-E1DF-2746-A16F-921243B3449F}" type="presParOf" srcId="{3CF82DD9-8F44-2142-8775-F9868385DE44}" destId="{542F7D01-7A1D-8D49-ABEC-D3652F3BF7DB}" srcOrd="5" destOrd="0" presId="urn:microsoft.com/office/officeart/2008/layout/VerticalAccentList"/>
    <dgm:cxn modelId="{F2316C5B-9760-164D-85A7-76C9E9DE0DD7}" type="presParOf" srcId="{3CF82DD9-8F44-2142-8775-F9868385DE44}" destId="{54470F0A-0A17-C843-8AC0-C83D3A6EBA04}" srcOrd="6" destOrd="0" presId="urn:microsoft.com/office/officeart/2008/layout/VerticalAccent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18F8389-F7D4-9C40-9C43-FE3E3B3FA0CE}">
      <dsp:nvSpPr>
        <dsp:cNvPr id="0" name=""/>
        <dsp:cNvSpPr/>
      </dsp:nvSpPr>
      <dsp:spPr>
        <a:xfrm>
          <a:off x="1380422" y="249817"/>
          <a:ext cx="3413760" cy="3413760"/>
        </a:xfrm>
        <a:prstGeom prst="pie">
          <a:avLst>
            <a:gd name="adj1" fmla="val 16200000"/>
            <a:gd name="adj2" fmla="val 0"/>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US" sz="1800" kern="1200" dirty="0" smtClean="0"/>
            <a:t>Responsive </a:t>
          </a:r>
          <a:endParaRPr lang="en-US" sz="1800" kern="1200" dirty="0"/>
        </a:p>
      </dsp:txBody>
      <dsp:txXfrm>
        <a:off x="3192560" y="957360"/>
        <a:ext cx="1259840" cy="934720"/>
      </dsp:txXfrm>
    </dsp:sp>
    <dsp:sp modelId="{7A16A6E4-7984-C54B-AAE0-BB4CA3F2C42F}">
      <dsp:nvSpPr>
        <dsp:cNvPr id="0" name=""/>
        <dsp:cNvSpPr/>
      </dsp:nvSpPr>
      <dsp:spPr>
        <a:xfrm>
          <a:off x="1380422" y="364422"/>
          <a:ext cx="3413760" cy="3413760"/>
        </a:xfrm>
        <a:prstGeom prst="pie">
          <a:avLst>
            <a:gd name="adj1" fmla="val 0"/>
            <a:gd name="adj2" fmla="val 5400000"/>
          </a:avLst>
        </a:prstGeom>
        <a:solidFill>
          <a:schemeClr val="accent3">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US" sz="1800" kern="1200" dirty="0" smtClean="0">
              <a:solidFill>
                <a:schemeClr val="tx1"/>
              </a:solidFill>
            </a:rPr>
            <a:t>Message-driven</a:t>
          </a:r>
        </a:p>
      </dsp:txBody>
      <dsp:txXfrm>
        <a:off x="3192560" y="2135920"/>
        <a:ext cx="1259840" cy="934720"/>
      </dsp:txXfrm>
    </dsp:sp>
    <dsp:sp modelId="{8E402F91-BF90-C141-B448-85510323C190}">
      <dsp:nvSpPr>
        <dsp:cNvPr id="0" name=""/>
        <dsp:cNvSpPr/>
      </dsp:nvSpPr>
      <dsp:spPr>
        <a:xfrm>
          <a:off x="1265817" y="364422"/>
          <a:ext cx="3413760" cy="3413760"/>
        </a:xfrm>
        <a:prstGeom prst="pie">
          <a:avLst>
            <a:gd name="adj1" fmla="val 5400000"/>
            <a:gd name="adj2" fmla="val 10800000"/>
          </a:avLst>
        </a:prstGeom>
        <a:solidFill>
          <a:schemeClr val="accent4">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US" sz="1800" kern="1200" dirty="0" smtClean="0">
              <a:solidFill>
                <a:schemeClr val="tx1"/>
              </a:solidFill>
            </a:rPr>
            <a:t>Resilient</a:t>
          </a:r>
        </a:p>
      </dsp:txBody>
      <dsp:txXfrm>
        <a:off x="1607600" y="2135920"/>
        <a:ext cx="1259840" cy="934720"/>
      </dsp:txXfrm>
    </dsp:sp>
    <dsp:sp modelId="{B8EE2254-4ABD-264B-8243-C541E2B47D7C}">
      <dsp:nvSpPr>
        <dsp:cNvPr id="0" name=""/>
        <dsp:cNvSpPr/>
      </dsp:nvSpPr>
      <dsp:spPr>
        <a:xfrm>
          <a:off x="1265817" y="249817"/>
          <a:ext cx="3413760" cy="3413760"/>
        </a:xfrm>
        <a:prstGeom prst="pie">
          <a:avLst>
            <a:gd name="adj1" fmla="val 10800000"/>
            <a:gd name="adj2" fmla="val 16200000"/>
          </a:avLst>
        </a:prstGeom>
        <a:solidFill>
          <a:schemeClr val="accent5">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US" sz="1800" kern="1200" dirty="0" smtClean="0"/>
            <a:t>Elastic</a:t>
          </a:r>
        </a:p>
      </dsp:txBody>
      <dsp:txXfrm>
        <a:off x="1607600" y="957360"/>
        <a:ext cx="1259840" cy="934720"/>
      </dsp:txXfrm>
    </dsp:sp>
    <dsp:sp modelId="{455E5DDD-9D82-2941-9672-C4F26461B0CF}">
      <dsp:nvSpPr>
        <dsp:cNvPr id="0" name=""/>
        <dsp:cNvSpPr/>
      </dsp:nvSpPr>
      <dsp:spPr>
        <a:xfrm>
          <a:off x="1169094" y="38489"/>
          <a:ext cx="3836416" cy="3836416"/>
        </a:xfrm>
        <a:prstGeom prst="circularArrow">
          <a:avLst>
            <a:gd name="adj1" fmla="val 5085"/>
            <a:gd name="adj2" fmla="val 327528"/>
            <a:gd name="adj3" fmla="val 21272472"/>
            <a:gd name="adj4" fmla="val 16200000"/>
            <a:gd name="adj5" fmla="val 5932"/>
          </a:avLst>
        </a:prstGeom>
        <a:solidFill>
          <a:schemeClr val="accent2">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sp>
    <dsp:sp modelId="{DE15881D-1C93-1D43-91C8-94D73995176C}">
      <dsp:nvSpPr>
        <dsp:cNvPr id="0" name=""/>
        <dsp:cNvSpPr/>
      </dsp:nvSpPr>
      <dsp:spPr>
        <a:xfrm>
          <a:off x="1169094" y="153094"/>
          <a:ext cx="3836416" cy="3836416"/>
        </a:xfrm>
        <a:prstGeom prst="circularArrow">
          <a:avLst>
            <a:gd name="adj1" fmla="val 5085"/>
            <a:gd name="adj2" fmla="val 327528"/>
            <a:gd name="adj3" fmla="val 5072472"/>
            <a:gd name="adj4" fmla="val 0"/>
            <a:gd name="adj5" fmla="val 5932"/>
          </a:avLst>
        </a:prstGeom>
        <a:solidFill>
          <a:schemeClr val="accent3">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sp>
    <dsp:sp modelId="{E8AA42A7-C358-E346-BC6B-D97FFEF0AAD4}">
      <dsp:nvSpPr>
        <dsp:cNvPr id="0" name=""/>
        <dsp:cNvSpPr/>
      </dsp:nvSpPr>
      <dsp:spPr>
        <a:xfrm>
          <a:off x="1054489" y="153094"/>
          <a:ext cx="3836416" cy="3836416"/>
        </a:xfrm>
        <a:prstGeom prst="circularArrow">
          <a:avLst>
            <a:gd name="adj1" fmla="val 5085"/>
            <a:gd name="adj2" fmla="val 327528"/>
            <a:gd name="adj3" fmla="val 10472472"/>
            <a:gd name="adj4" fmla="val 5400000"/>
            <a:gd name="adj5" fmla="val 5932"/>
          </a:avLst>
        </a:prstGeom>
        <a:solidFill>
          <a:schemeClr val="accent4">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sp>
    <dsp:sp modelId="{CDD987A7-3435-AD4F-A052-1204595B8B8D}">
      <dsp:nvSpPr>
        <dsp:cNvPr id="0" name=""/>
        <dsp:cNvSpPr/>
      </dsp:nvSpPr>
      <dsp:spPr>
        <a:xfrm>
          <a:off x="1054489" y="38489"/>
          <a:ext cx="3836416" cy="3836416"/>
        </a:xfrm>
        <a:prstGeom prst="circularArrow">
          <a:avLst>
            <a:gd name="adj1" fmla="val 5085"/>
            <a:gd name="adj2" fmla="val 327528"/>
            <a:gd name="adj3" fmla="val 15872472"/>
            <a:gd name="adj4" fmla="val 10800000"/>
            <a:gd name="adj5" fmla="val 5932"/>
          </a:avLst>
        </a:prstGeom>
        <a:solidFill>
          <a:schemeClr val="accent5">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5615E7-C552-F048-A46B-378180D1BC62}">
      <dsp:nvSpPr>
        <dsp:cNvPr id="0" name=""/>
        <dsp:cNvSpPr/>
      </dsp:nvSpPr>
      <dsp:spPr>
        <a:xfrm rot="16200000">
          <a:off x="1178718" y="-1178718"/>
          <a:ext cx="1756569" cy="4114006"/>
        </a:xfrm>
        <a:prstGeom prst="round1Rect">
          <a:avLst/>
        </a:prstGeom>
        <a:solidFill>
          <a:schemeClr val="lt1">
            <a:hueOff val="0"/>
            <a:satOff val="0"/>
            <a:lumOff val="0"/>
            <a:alphaOff val="0"/>
          </a:schemeClr>
        </a:solidFill>
        <a:ln w="38100" cap="flat" cmpd="sng" algn="ctr">
          <a:solidFill>
            <a:schemeClr val="accent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234696" tIns="234696" rIns="234696" bIns="234696" numCol="1" spcCol="1270" anchor="ctr" anchorCtr="0">
          <a:noAutofit/>
        </a:bodyPr>
        <a:lstStyle/>
        <a:p>
          <a:pPr lvl="0" algn="ctr" defTabSz="1466850" rtl="0">
            <a:lnSpc>
              <a:spcPct val="90000"/>
            </a:lnSpc>
            <a:spcBef>
              <a:spcPct val="0"/>
            </a:spcBef>
            <a:spcAft>
              <a:spcPct val="35000"/>
            </a:spcAft>
          </a:pPr>
          <a:r>
            <a:rPr lang="en-US" sz="3300" b="0" i="0" kern="1200" dirty="0" smtClean="0">
              <a:latin typeface="Graphik Extralight" charset="0"/>
              <a:ea typeface="Graphik Extralight" charset="0"/>
              <a:cs typeface="Graphik Extralight" charset="0"/>
            </a:rPr>
            <a:t>Immutable</a:t>
          </a:r>
          <a:endParaRPr lang="en-US" sz="3300" b="0" i="0" kern="1200" dirty="0">
            <a:latin typeface="Graphik Extralight" charset="0"/>
            <a:ea typeface="Graphik Extralight" charset="0"/>
            <a:cs typeface="Graphik Extralight" charset="0"/>
          </a:endParaRPr>
        </a:p>
      </dsp:txBody>
      <dsp:txXfrm rot="5400000">
        <a:off x="-1" y="1"/>
        <a:ext cx="4114006" cy="1317426"/>
      </dsp:txXfrm>
    </dsp:sp>
    <dsp:sp modelId="{156FC2BA-223E-B044-B4D9-648DAC1BEC57}">
      <dsp:nvSpPr>
        <dsp:cNvPr id="0" name=""/>
        <dsp:cNvSpPr/>
      </dsp:nvSpPr>
      <dsp:spPr>
        <a:xfrm>
          <a:off x="4114006" y="0"/>
          <a:ext cx="4114006" cy="1756569"/>
        </a:xfrm>
        <a:prstGeom prst="round1Rect">
          <a:avLst/>
        </a:prstGeom>
        <a:solidFill>
          <a:schemeClr val="lt1">
            <a:hueOff val="0"/>
            <a:satOff val="0"/>
            <a:lumOff val="0"/>
            <a:alphaOff val="0"/>
          </a:schemeClr>
        </a:solidFill>
        <a:ln w="38100" cap="flat" cmpd="sng" algn="ctr">
          <a:solidFill>
            <a:schemeClr val="accent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234696" tIns="234696" rIns="234696" bIns="234696" numCol="1" spcCol="1270" anchor="ctr" anchorCtr="0">
          <a:noAutofit/>
        </a:bodyPr>
        <a:lstStyle/>
        <a:p>
          <a:pPr lvl="0" algn="ctr" defTabSz="1466850" rtl="0">
            <a:lnSpc>
              <a:spcPct val="90000"/>
            </a:lnSpc>
            <a:spcBef>
              <a:spcPct val="0"/>
            </a:spcBef>
            <a:spcAft>
              <a:spcPct val="35000"/>
            </a:spcAft>
          </a:pPr>
          <a:r>
            <a:rPr lang="en-US" sz="3300" b="0" i="0" kern="1200" dirty="0" smtClean="0">
              <a:latin typeface="Graphik Extralight" charset="0"/>
              <a:ea typeface="Graphik Extralight" charset="0"/>
              <a:cs typeface="Graphik Extralight" charset="0"/>
            </a:rPr>
            <a:t>Implement </a:t>
          </a:r>
          <a:r>
            <a:rPr lang="en-US" sz="3300" b="0" i="0" kern="1200" dirty="0" err="1" smtClean="0">
              <a:latin typeface="Graphik Extralight" charset="0"/>
              <a:ea typeface="Graphik Extralight" charset="0"/>
              <a:cs typeface="Graphik Extralight" charset="0"/>
            </a:rPr>
            <a:t>IObservable</a:t>
          </a:r>
          <a:endParaRPr lang="en-US" sz="3300" b="0" i="0" kern="1200" dirty="0">
            <a:latin typeface="Graphik Extralight" charset="0"/>
            <a:ea typeface="Graphik Extralight" charset="0"/>
            <a:cs typeface="Graphik Extralight" charset="0"/>
          </a:endParaRPr>
        </a:p>
      </dsp:txBody>
      <dsp:txXfrm>
        <a:off x="4114006" y="0"/>
        <a:ext cx="4114006" cy="1317426"/>
      </dsp:txXfrm>
    </dsp:sp>
    <dsp:sp modelId="{641555CF-46E1-3948-A5CA-695B24989327}">
      <dsp:nvSpPr>
        <dsp:cNvPr id="0" name=""/>
        <dsp:cNvSpPr/>
      </dsp:nvSpPr>
      <dsp:spPr>
        <a:xfrm rot="10800000">
          <a:off x="0" y="1756569"/>
          <a:ext cx="4114006" cy="1756569"/>
        </a:xfrm>
        <a:prstGeom prst="round1Rect">
          <a:avLst/>
        </a:prstGeom>
        <a:solidFill>
          <a:schemeClr val="lt1">
            <a:hueOff val="0"/>
            <a:satOff val="0"/>
            <a:lumOff val="0"/>
            <a:alphaOff val="0"/>
          </a:schemeClr>
        </a:solidFill>
        <a:ln w="38100" cap="flat" cmpd="sng" algn="ctr">
          <a:solidFill>
            <a:schemeClr val="accent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234696" tIns="234696" rIns="234696" bIns="234696" numCol="1" spcCol="1270" anchor="ctr" anchorCtr="0">
          <a:noAutofit/>
        </a:bodyPr>
        <a:lstStyle/>
        <a:p>
          <a:pPr lvl="0" algn="ctr" defTabSz="1466850" rtl="0">
            <a:lnSpc>
              <a:spcPct val="90000"/>
            </a:lnSpc>
            <a:spcBef>
              <a:spcPct val="0"/>
            </a:spcBef>
            <a:spcAft>
              <a:spcPct val="35000"/>
            </a:spcAft>
          </a:pPr>
          <a:r>
            <a:rPr lang="en-US" sz="3300" b="0" i="0" kern="1200" dirty="0" smtClean="0">
              <a:latin typeface="Graphik Extralight" charset="0"/>
              <a:ea typeface="Graphik Extralight" charset="0"/>
              <a:cs typeface="Graphik Extralight" charset="0"/>
            </a:rPr>
            <a:t>First-class</a:t>
          </a:r>
          <a:endParaRPr lang="en-US" sz="3300" b="0" i="0" kern="1200" dirty="0">
            <a:latin typeface="Graphik Extralight" charset="0"/>
            <a:ea typeface="Graphik Extralight" charset="0"/>
            <a:cs typeface="Graphik Extralight" charset="0"/>
          </a:endParaRPr>
        </a:p>
      </dsp:txBody>
      <dsp:txXfrm rot="10800000">
        <a:off x="0" y="2195711"/>
        <a:ext cx="4114006" cy="1317426"/>
      </dsp:txXfrm>
    </dsp:sp>
    <dsp:sp modelId="{D7693FC9-04F5-B443-8004-BB6BBD63A0E4}">
      <dsp:nvSpPr>
        <dsp:cNvPr id="0" name=""/>
        <dsp:cNvSpPr/>
      </dsp:nvSpPr>
      <dsp:spPr>
        <a:xfrm rot="5400000">
          <a:off x="5292724" y="577850"/>
          <a:ext cx="1756569" cy="4114006"/>
        </a:xfrm>
        <a:prstGeom prst="round1Rect">
          <a:avLst/>
        </a:prstGeom>
        <a:solidFill>
          <a:schemeClr val="lt1">
            <a:hueOff val="0"/>
            <a:satOff val="0"/>
            <a:lumOff val="0"/>
            <a:alphaOff val="0"/>
          </a:schemeClr>
        </a:solidFill>
        <a:ln w="38100" cap="flat" cmpd="sng" algn="ctr">
          <a:solidFill>
            <a:schemeClr val="accent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234696" tIns="234696" rIns="234696" bIns="234696" numCol="1" spcCol="1270" anchor="ctr" anchorCtr="0">
          <a:noAutofit/>
        </a:bodyPr>
        <a:lstStyle/>
        <a:p>
          <a:pPr lvl="0" algn="ctr" defTabSz="1466850" rtl="0">
            <a:lnSpc>
              <a:spcPct val="90000"/>
            </a:lnSpc>
            <a:spcBef>
              <a:spcPct val="0"/>
            </a:spcBef>
            <a:spcAft>
              <a:spcPct val="35000"/>
            </a:spcAft>
          </a:pPr>
          <a:r>
            <a:rPr lang="en-US" sz="3300" b="0" i="0" kern="1200" dirty="0" err="1" smtClean="0">
              <a:latin typeface="Graphik Extralight" charset="0"/>
              <a:ea typeface="Graphik Extralight" charset="0"/>
              <a:cs typeface="Graphik Extralight" charset="0"/>
            </a:rPr>
            <a:t>Composable</a:t>
          </a:r>
          <a:endParaRPr lang="en-US" sz="3300" b="0" i="0" kern="1200" dirty="0">
            <a:latin typeface="Graphik Extralight" charset="0"/>
            <a:ea typeface="Graphik Extralight" charset="0"/>
            <a:cs typeface="Graphik Extralight" charset="0"/>
          </a:endParaRPr>
        </a:p>
      </dsp:txBody>
      <dsp:txXfrm rot="-5400000">
        <a:off x="4114005" y="2195711"/>
        <a:ext cx="4114006" cy="1317426"/>
      </dsp:txXfrm>
    </dsp:sp>
    <dsp:sp modelId="{E30CDD2C-8D9A-AD43-9A5E-FDD8C7CB1B48}">
      <dsp:nvSpPr>
        <dsp:cNvPr id="0" name=""/>
        <dsp:cNvSpPr/>
      </dsp:nvSpPr>
      <dsp:spPr>
        <a:xfrm>
          <a:off x="2879804" y="1317426"/>
          <a:ext cx="2468403" cy="878284"/>
        </a:xfrm>
        <a:prstGeom prst="roundRect">
          <a:avLst/>
        </a:prstGeom>
        <a:solidFill>
          <a:schemeClr val="accent1">
            <a:tint val="60000"/>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dsp:style>
      <dsp:txBody>
        <a:bodyPr spcFirstLastPara="0" vert="horz" wrap="square" lIns="125730" tIns="125730" rIns="125730" bIns="125730" numCol="1" spcCol="1270" anchor="ctr" anchorCtr="0">
          <a:noAutofit/>
        </a:bodyPr>
        <a:lstStyle/>
        <a:p>
          <a:pPr lvl="0" algn="ctr" defTabSz="1466850" rtl="0">
            <a:lnSpc>
              <a:spcPct val="90000"/>
            </a:lnSpc>
            <a:spcBef>
              <a:spcPct val="0"/>
            </a:spcBef>
            <a:spcAft>
              <a:spcPct val="35000"/>
            </a:spcAft>
          </a:pPr>
          <a:r>
            <a:rPr lang="en-US" sz="3300" b="0" i="0" kern="1200" dirty="0" smtClean="0">
              <a:latin typeface="Graphik Extralight" charset="0"/>
              <a:ea typeface="Graphik Extralight" charset="0"/>
              <a:cs typeface="Graphik Extralight" charset="0"/>
            </a:rPr>
            <a:t>Events</a:t>
          </a:r>
          <a:endParaRPr lang="en-US" sz="3300" b="0" i="0" kern="1200" dirty="0">
            <a:latin typeface="Graphik Extralight" charset="0"/>
            <a:ea typeface="Graphik Extralight" charset="0"/>
            <a:cs typeface="Graphik Extralight" charset="0"/>
          </a:endParaRPr>
        </a:p>
      </dsp:txBody>
      <dsp:txXfrm>
        <a:off x="2922678" y="1360300"/>
        <a:ext cx="2382655" cy="79253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D197C5-430A-F04B-A280-463ECDDE7CC6}">
      <dsp:nvSpPr>
        <dsp:cNvPr id="0" name=""/>
        <dsp:cNvSpPr/>
      </dsp:nvSpPr>
      <dsp:spPr>
        <a:xfrm>
          <a:off x="91884" y="576"/>
          <a:ext cx="913823" cy="548294"/>
        </a:xfrm>
        <a:prstGeom prst="flowChartTerminator">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rtl="0">
            <a:lnSpc>
              <a:spcPct val="90000"/>
            </a:lnSpc>
            <a:spcBef>
              <a:spcPct val="0"/>
            </a:spcBef>
            <a:spcAft>
              <a:spcPct val="35000"/>
            </a:spcAft>
          </a:pPr>
          <a:r>
            <a:rPr lang="en-US" sz="1500" kern="1200" dirty="0" smtClean="0"/>
            <a:t>Add</a:t>
          </a:r>
          <a:endParaRPr lang="en-US" sz="1500" kern="1200" dirty="0"/>
        </a:p>
      </dsp:txBody>
      <dsp:txXfrm>
        <a:off x="134952" y="80866"/>
        <a:ext cx="827687" cy="387714"/>
      </dsp:txXfrm>
    </dsp:sp>
    <dsp:sp modelId="{C208F8FB-C438-A241-8394-7C1EFC4EC3A4}">
      <dsp:nvSpPr>
        <dsp:cNvPr id="0" name=""/>
        <dsp:cNvSpPr/>
      </dsp:nvSpPr>
      <dsp:spPr>
        <a:xfrm>
          <a:off x="1097090" y="576"/>
          <a:ext cx="913823" cy="548294"/>
        </a:xfrm>
        <a:prstGeom prst="flowChartTerminator">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rtl="0">
            <a:lnSpc>
              <a:spcPct val="90000"/>
            </a:lnSpc>
            <a:spcBef>
              <a:spcPct val="0"/>
            </a:spcBef>
            <a:spcAft>
              <a:spcPct val="35000"/>
            </a:spcAft>
          </a:pPr>
          <a:r>
            <a:rPr lang="en-US" sz="1500" kern="1200" smtClean="0"/>
            <a:t>Choose</a:t>
          </a:r>
          <a:endParaRPr lang="en-US" sz="1500" kern="1200"/>
        </a:p>
      </dsp:txBody>
      <dsp:txXfrm>
        <a:off x="1140158" y="80866"/>
        <a:ext cx="827687" cy="387714"/>
      </dsp:txXfrm>
    </dsp:sp>
    <dsp:sp modelId="{AAE298D5-09C5-DB4B-847E-22FCE6A273F2}">
      <dsp:nvSpPr>
        <dsp:cNvPr id="0" name=""/>
        <dsp:cNvSpPr/>
      </dsp:nvSpPr>
      <dsp:spPr>
        <a:xfrm>
          <a:off x="2102297" y="576"/>
          <a:ext cx="913823" cy="548294"/>
        </a:xfrm>
        <a:prstGeom prst="flowChartTerminator">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rtl="0">
            <a:lnSpc>
              <a:spcPct val="90000"/>
            </a:lnSpc>
            <a:spcBef>
              <a:spcPct val="0"/>
            </a:spcBef>
            <a:spcAft>
              <a:spcPct val="35000"/>
            </a:spcAft>
          </a:pPr>
          <a:r>
            <a:rPr lang="en-US" sz="1500" kern="1200" dirty="0" smtClean="0"/>
            <a:t>Filter</a:t>
          </a:r>
          <a:endParaRPr lang="en-US" sz="1500" kern="1200" dirty="0"/>
        </a:p>
      </dsp:txBody>
      <dsp:txXfrm>
        <a:off x="2145365" y="80866"/>
        <a:ext cx="827687" cy="387714"/>
      </dsp:txXfrm>
    </dsp:sp>
    <dsp:sp modelId="{887129C8-9EDB-6148-BE6A-410CA10FAD03}">
      <dsp:nvSpPr>
        <dsp:cNvPr id="0" name=""/>
        <dsp:cNvSpPr/>
      </dsp:nvSpPr>
      <dsp:spPr>
        <a:xfrm>
          <a:off x="3107503" y="576"/>
          <a:ext cx="913823" cy="548294"/>
        </a:xfrm>
        <a:prstGeom prst="flowChartTerminator">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rtl="0">
            <a:lnSpc>
              <a:spcPct val="90000"/>
            </a:lnSpc>
            <a:spcBef>
              <a:spcPct val="0"/>
            </a:spcBef>
            <a:spcAft>
              <a:spcPct val="35000"/>
            </a:spcAft>
          </a:pPr>
          <a:r>
            <a:rPr lang="en-US" sz="1500" kern="1200" smtClean="0"/>
            <a:t>Map</a:t>
          </a:r>
          <a:endParaRPr lang="en-US" sz="1500" kern="1200"/>
        </a:p>
      </dsp:txBody>
      <dsp:txXfrm>
        <a:off x="3150571" y="80866"/>
        <a:ext cx="827687" cy="387714"/>
      </dsp:txXfrm>
    </dsp:sp>
    <dsp:sp modelId="{9A111A02-5B8D-E044-AB45-07603A55EBAF}">
      <dsp:nvSpPr>
        <dsp:cNvPr id="0" name=""/>
        <dsp:cNvSpPr/>
      </dsp:nvSpPr>
      <dsp:spPr>
        <a:xfrm>
          <a:off x="91884" y="640252"/>
          <a:ext cx="913823" cy="548294"/>
        </a:xfrm>
        <a:prstGeom prst="flowChartTerminator">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rtl="0">
            <a:lnSpc>
              <a:spcPct val="90000"/>
            </a:lnSpc>
            <a:spcBef>
              <a:spcPct val="0"/>
            </a:spcBef>
            <a:spcAft>
              <a:spcPct val="35000"/>
            </a:spcAft>
          </a:pPr>
          <a:r>
            <a:rPr lang="en-US" sz="1500" kern="1200" smtClean="0"/>
            <a:t>Merge</a:t>
          </a:r>
          <a:endParaRPr lang="en-US" sz="1500" kern="1200"/>
        </a:p>
      </dsp:txBody>
      <dsp:txXfrm>
        <a:off x="134952" y="720542"/>
        <a:ext cx="827687" cy="387714"/>
      </dsp:txXfrm>
    </dsp:sp>
    <dsp:sp modelId="{D0C38056-A4B0-3040-8828-698F3C86BD41}">
      <dsp:nvSpPr>
        <dsp:cNvPr id="0" name=""/>
        <dsp:cNvSpPr/>
      </dsp:nvSpPr>
      <dsp:spPr>
        <a:xfrm>
          <a:off x="1097090" y="640252"/>
          <a:ext cx="913823" cy="548294"/>
        </a:xfrm>
        <a:prstGeom prst="flowChartTerminator">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rtl="0">
            <a:lnSpc>
              <a:spcPct val="90000"/>
            </a:lnSpc>
            <a:spcBef>
              <a:spcPct val="0"/>
            </a:spcBef>
            <a:spcAft>
              <a:spcPct val="35000"/>
            </a:spcAft>
          </a:pPr>
          <a:r>
            <a:rPr lang="en-US" sz="1500" kern="1200" smtClean="0"/>
            <a:t>Pairwise</a:t>
          </a:r>
          <a:endParaRPr lang="en-US" sz="1500" kern="1200"/>
        </a:p>
      </dsp:txBody>
      <dsp:txXfrm>
        <a:off x="1140158" y="720542"/>
        <a:ext cx="827687" cy="387714"/>
      </dsp:txXfrm>
    </dsp:sp>
    <dsp:sp modelId="{7EA86456-39B5-A648-BFD6-991DE047ADC3}">
      <dsp:nvSpPr>
        <dsp:cNvPr id="0" name=""/>
        <dsp:cNvSpPr/>
      </dsp:nvSpPr>
      <dsp:spPr>
        <a:xfrm>
          <a:off x="2102297" y="640252"/>
          <a:ext cx="913823" cy="548294"/>
        </a:xfrm>
        <a:prstGeom prst="flowChartTerminator">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rtl="0">
            <a:lnSpc>
              <a:spcPct val="90000"/>
            </a:lnSpc>
            <a:spcBef>
              <a:spcPct val="0"/>
            </a:spcBef>
            <a:spcAft>
              <a:spcPct val="35000"/>
            </a:spcAft>
          </a:pPr>
          <a:r>
            <a:rPr lang="en-US" sz="1500" kern="1200" smtClean="0"/>
            <a:t>Partition</a:t>
          </a:r>
          <a:endParaRPr lang="en-US" sz="1500" kern="1200"/>
        </a:p>
      </dsp:txBody>
      <dsp:txXfrm>
        <a:off x="2145365" y="720542"/>
        <a:ext cx="827687" cy="387714"/>
      </dsp:txXfrm>
    </dsp:sp>
    <dsp:sp modelId="{3BBD157A-E933-3648-90AA-2C84E832FF6A}">
      <dsp:nvSpPr>
        <dsp:cNvPr id="0" name=""/>
        <dsp:cNvSpPr/>
      </dsp:nvSpPr>
      <dsp:spPr>
        <a:xfrm>
          <a:off x="3107503" y="640252"/>
          <a:ext cx="913823" cy="548294"/>
        </a:xfrm>
        <a:prstGeom prst="flowChartTerminator">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rtl="0">
            <a:lnSpc>
              <a:spcPct val="90000"/>
            </a:lnSpc>
            <a:spcBef>
              <a:spcPct val="0"/>
            </a:spcBef>
            <a:spcAft>
              <a:spcPct val="35000"/>
            </a:spcAft>
          </a:pPr>
          <a:r>
            <a:rPr lang="en-US" sz="1500" kern="1200" smtClean="0"/>
            <a:t>Scan</a:t>
          </a:r>
          <a:endParaRPr lang="en-US" sz="1500" kern="1200"/>
        </a:p>
      </dsp:txBody>
      <dsp:txXfrm>
        <a:off x="3150571" y="720542"/>
        <a:ext cx="827687" cy="387714"/>
      </dsp:txXfrm>
    </dsp:sp>
    <dsp:sp modelId="{0AFBC59D-3D74-BC4D-AF52-ABB887531B85}">
      <dsp:nvSpPr>
        <dsp:cNvPr id="0" name=""/>
        <dsp:cNvSpPr/>
      </dsp:nvSpPr>
      <dsp:spPr>
        <a:xfrm>
          <a:off x="1599694" y="1279929"/>
          <a:ext cx="913823" cy="548294"/>
        </a:xfrm>
        <a:prstGeom prst="flowChartTerminator">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rtl="0">
            <a:lnSpc>
              <a:spcPct val="90000"/>
            </a:lnSpc>
            <a:spcBef>
              <a:spcPct val="0"/>
            </a:spcBef>
            <a:spcAft>
              <a:spcPct val="35000"/>
            </a:spcAft>
          </a:pPr>
          <a:r>
            <a:rPr lang="en-US" sz="1500" kern="1200" smtClean="0"/>
            <a:t>Split</a:t>
          </a:r>
          <a:endParaRPr lang="en-US" sz="1500" kern="1200"/>
        </a:p>
      </dsp:txBody>
      <dsp:txXfrm>
        <a:off x="1642762" y="1360219"/>
        <a:ext cx="827687" cy="38771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D28F9B-8127-B04C-914E-0486E96D3010}">
      <dsp:nvSpPr>
        <dsp:cNvPr id="0" name=""/>
        <dsp:cNvSpPr/>
      </dsp:nvSpPr>
      <dsp:spPr>
        <a:xfrm>
          <a:off x="0" y="324540"/>
          <a:ext cx="7499350" cy="91035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82033" tIns="354076" rIns="582033" bIns="120904" numCol="1" spcCol="1270" anchor="t" anchorCtr="0">
          <a:noAutofit/>
        </a:bodyPr>
        <a:lstStyle/>
        <a:p>
          <a:pPr marL="171450" lvl="1" indent="-171450" algn="l" defTabSz="755650" rtl="0">
            <a:lnSpc>
              <a:spcPct val="90000"/>
            </a:lnSpc>
            <a:spcBef>
              <a:spcPct val="0"/>
            </a:spcBef>
            <a:spcAft>
              <a:spcPct val="15000"/>
            </a:spcAft>
            <a:buChar char="••"/>
          </a:pPr>
          <a:r>
            <a:rPr lang="en-US" sz="1700" b="0" i="0" kern="1200" dirty="0" smtClean="0">
              <a:latin typeface="Graphik Extralight" charset="0"/>
              <a:ea typeface="Graphik Extralight" charset="0"/>
              <a:cs typeface="Graphik Extralight" charset="0"/>
            </a:rPr>
            <a:t>Non-blocking, specifically in reference to I/O operations (not necessarily parallel, can be sequential).</a:t>
          </a:r>
          <a:endParaRPr lang="en-US" sz="1700" b="0" i="0" kern="1200" dirty="0">
            <a:latin typeface="Graphik Extralight" charset="0"/>
            <a:ea typeface="Graphik Extralight" charset="0"/>
            <a:cs typeface="Graphik Extralight" charset="0"/>
          </a:endParaRPr>
        </a:p>
      </dsp:txBody>
      <dsp:txXfrm>
        <a:off x="0" y="324540"/>
        <a:ext cx="7499350" cy="910350"/>
      </dsp:txXfrm>
    </dsp:sp>
    <dsp:sp modelId="{095158DE-52A0-2947-9C0F-F6D09B532120}">
      <dsp:nvSpPr>
        <dsp:cNvPr id="0" name=""/>
        <dsp:cNvSpPr/>
      </dsp:nvSpPr>
      <dsp:spPr>
        <a:xfrm>
          <a:off x="374967" y="73620"/>
          <a:ext cx="5249545" cy="501840"/>
        </a:xfrm>
        <a:prstGeom prst="round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98420" tIns="0" rIns="198420" bIns="0" numCol="1" spcCol="1270" anchor="ctr" anchorCtr="0">
          <a:noAutofit/>
        </a:bodyPr>
        <a:lstStyle/>
        <a:p>
          <a:pPr lvl="0" algn="l" defTabSz="800100" rtl="0">
            <a:lnSpc>
              <a:spcPct val="90000"/>
            </a:lnSpc>
            <a:spcBef>
              <a:spcPct val="0"/>
            </a:spcBef>
            <a:spcAft>
              <a:spcPct val="35000"/>
            </a:spcAft>
          </a:pPr>
          <a:r>
            <a:rPr lang="en-US" sz="1800" b="0" i="0" kern="1200" dirty="0" smtClean="0">
              <a:latin typeface="Graphik Extralight" charset="0"/>
              <a:ea typeface="Graphik Extralight" charset="0"/>
              <a:cs typeface="Graphik Extralight" charset="0"/>
            </a:rPr>
            <a:t>Asynchronous</a:t>
          </a:r>
          <a:endParaRPr lang="en-US" sz="1800" b="0" i="0" kern="1200" dirty="0">
            <a:latin typeface="Graphik Extralight" charset="0"/>
            <a:ea typeface="Graphik Extralight" charset="0"/>
            <a:cs typeface="Graphik Extralight" charset="0"/>
          </a:endParaRPr>
        </a:p>
      </dsp:txBody>
      <dsp:txXfrm>
        <a:off x="399465" y="98118"/>
        <a:ext cx="5200549" cy="452844"/>
      </dsp:txXfrm>
    </dsp:sp>
    <dsp:sp modelId="{8F7D4B2C-2539-AC4B-87E3-0411D958B427}">
      <dsp:nvSpPr>
        <dsp:cNvPr id="0" name=""/>
        <dsp:cNvSpPr/>
      </dsp:nvSpPr>
      <dsp:spPr>
        <a:xfrm>
          <a:off x="0" y="1577610"/>
          <a:ext cx="7499350" cy="91035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82033" tIns="354076" rIns="582033" bIns="120904" numCol="1" spcCol="1270" anchor="t" anchorCtr="0">
          <a:noAutofit/>
        </a:bodyPr>
        <a:lstStyle/>
        <a:p>
          <a:pPr marL="171450" lvl="1" indent="-171450" algn="l" defTabSz="755650" rtl="0">
            <a:lnSpc>
              <a:spcPct val="90000"/>
            </a:lnSpc>
            <a:spcBef>
              <a:spcPct val="0"/>
            </a:spcBef>
            <a:spcAft>
              <a:spcPct val="15000"/>
            </a:spcAft>
            <a:buChar char="••"/>
          </a:pPr>
          <a:r>
            <a:rPr lang="en-US" sz="1700" b="0" i="0" kern="1200" dirty="0" smtClean="0">
              <a:latin typeface="Graphik Extralight" charset="0"/>
              <a:ea typeface="Graphik Extralight" charset="0"/>
              <a:cs typeface="Graphik Extralight" charset="0"/>
            </a:rPr>
            <a:t>Multiple operations happening at the same time (not necessarily in parallel).</a:t>
          </a:r>
          <a:endParaRPr lang="en-US" sz="1700" b="0" i="0" kern="1200" dirty="0">
            <a:latin typeface="Graphik Extralight" charset="0"/>
            <a:ea typeface="Graphik Extralight" charset="0"/>
            <a:cs typeface="Graphik Extralight" charset="0"/>
          </a:endParaRPr>
        </a:p>
      </dsp:txBody>
      <dsp:txXfrm>
        <a:off x="0" y="1577610"/>
        <a:ext cx="7499350" cy="910350"/>
      </dsp:txXfrm>
    </dsp:sp>
    <dsp:sp modelId="{3302B613-4601-3E4C-B804-008DC63312D2}">
      <dsp:nvSpPr>
        <dsp:cNvPr id="0" name=""/>
        <dsp:cNvSpPr/>
      </dsp:nvSpPr>
      <dsp:spPr>
        <a:xfrm>
          <a:off x="374967" y="1326690"/>
          <a:ext cx="5249545" cy="501840"/>
        </a:xfrm>
        <a:prstGeom prst="round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98420" tIns="0" rIns="198420" bIns="0" numCol="1" spcCol="1270" anchor="ctr" anchorCtr="0">
          <a:noAutofit/>
        </a:bodyPr>
        <a:lstStyle/>
        <a:p>
          <a:pPr lvl="0" algn="l" defTabSz="800100" rtl="0">
            <a:lnSpc>
              <a:spcPct val="90000"/>
            </a:lnSpc>
            <a:spcBef>
              <a:spcPct val="0"/>
            </a:spcBef>
            <a:spcAft>
              <a:spcPct val="35000"/>
            </a:spcAft>
          </a:pPr>
          <a:r>
            <a:rPr lang="en-US" sz="1800" b="0" i="0" kern="1200" dirty="0" smtClean="0">
              <a:latin typeface="Graphik Extralight" charset="0"/>
              <a:ea typeface="Graphik Extralight" charset="0"/>
              <a:cs typeface="Graphik Extralight" charset="0"/>
            </a:rPr>
            <a:t>Concurrent</a:t>
          </a:r>
          <a:endParaRPr lang="en-US" sz="1800" b="0" i="0" kern="1200" dirty="0">
            <a:latin typeface="Graphik Extralight" charset="0"/>
            <a:ea typeface="Graphik Extralight" charset="0"/>
            <a:cs typeface="Graphik Extralight" charset="0"/>
          </a:endParaRPr>
        </a:p>
      </dsp:txBody>
      <dsp:txXfrm>
        <a:off x="399465" y="1351188"/>
        <a:ext cx="5200549" cy="452844"/>
      </dsp:txXfrm>
    </dsp:sp>
    <dsp:sp modelId="{A141619F-A887-634E-92F6-2C67F9B43DF9}">
      <dsp:nvSpPr>
        <dsp:cNvPr id="0" name=""/>
        <dsp:cNvSpPr/>
      </dsp:nvSpPr>
      <dsp:spPr>
        <a:xfrm>
          <a:off x="0" y="2830680"/>
          <a:ext cx="7499350" cy="69615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82033" tIns="354076" rIns="582033" bIns="120904" numCol="1" spcCol="1270" anchor="t" anchorCtr="0">
          <a:noAutofit/>
        </a:bodyPr>
        <a:lstStyle/>
        <a:p>
          <a:pPr marL="171450" lvl="1" indent="-171450" algn="l" defTabSz="755650" rtl="0">
            <a:lnSpc>
              <a:spcPct val="90000"/>
            </a:lnSpc>
            <a:spcBef>
              <a:spcPct val="0"/>
            </a:spcBef>
            <a:spcAft>
              <a:spcPct val="15000"/>
            </a:spcAft>
            <a:buChar char="••"/>
          </a:pPr>
          <a:r>
            <a:rPr lang="en-US" sz="1700" b="0" i="0" kern="1200" dirty="0" smtClean="0">
              <a:latin typeface="Graphik Extralight" charset="0"/>
              <a:ea typeface="Graphik Extralight" charset="0"/>
              <a:cs typeface="Graphik Extralight" charset="0"/>
            </a:rPr>
            <a:t>Multiple operations processed simultaneously.</a:t>
          </a:r>
          <a:endParaRPr lang="en-US" sz="1700" b="0" i="0" kern="1200" dirty="0">
            <a:latin typeface="Graphik Extralight" charset="0"/>
            <a:ea typeface="Graphik Extralight" charset="0"/>
            <a:cs typeface="Graphik Extralight" charset="0"/>
          </a:endParaRPr>
        </a:p>
      </dsp:txBody>
      <dsp:txXfrm>
        <a:off x="0" y="2830680"/>
        <a:ext cx="7499350" cy="696150"/>
      </dsp:txXfrm>
    </dsp:sp>
    <dsp:sp modelId="{19596490-9217-4745-8AAA-52A2ED45BCF1}">
      <dsp:nvSpPr>
        <dsp:cNvPr id="0" name=""/>
        <dsp:cNvSpPr/>
      </dsp:nvSpPr>
      <dsp:spPr>
        <a:xfrm>
          <a:off x="374967" y="2579760"/>
          <a:ext cx="5249545" cy="501840"/>
        </a:xfrm>
        <a:prstGeom prst="round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98420" tIns="0" rIns="198420" bIns="0" numCol="1" spcCol="1270" anchor="ctr" anchorCtr="0">
          <a:noAutofit/>
        </a:bodyPr>
        <a:lstStyle/>
        <a:p>
          <a:pPr lvl="0" algn="l" defTabSz="800100" rtl="0">
            <a:lnSpc>
              <a:spcPct val="90000"/>
            </a:lnSpc>
            <a:spcBef>
              <a:spcPct val="0"/>
            </a:spcBef>
            <a:spcAft>
              <a:spcPct val="35000"/>
            </a:spcAft>
          </a:pPr>
          <a:r>
            <a:rPr lang="en-US" sz="1800" b="0" i="0" kern="1200" dirty="0" smtClean="0">
              <a:latin typeface="Graphik Extralight" charset="0"/>
              <a:ea typeface="Graphik Extralight" charset="0"/>
              <a:cs typeface="Graphik Extralight" charset="0"/>
            </a:rPr>
            <a:t>Parallel</a:t>
          </a:r>
          <a:endParaRPr lang="en-US" sz="1800" b="0" i="0" kern="1200" dirty="0">
            <a:latin typeface="Graphik Extralight" charset="0"/>
            <a:ea typeface="Graphik Extralight" charset="0"/>
            <a:cs typeface="Graphik Extralight" charset="0"/>
          </a:endParaRPr>
        </a:p>
      </dsp:txBody>
      <dsp:txXfrm>
        <a:off x="399465" y="2604258"/>
        <a:ext cx="5200549" cy="45284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D5CC1A-6DF5-2945-B36E-2C12388F1A28}">
      <dsp:nvSpPr>
        <dsp:cNvPr id="0" name=""/>
        <dsp:cNvSpPr/>
      </dsp:nvSpPr>
      <dsp:spPr>
        <a:xfrm>
          <a:off x="874226" y="1358"/>
          <a:ext cx="6479559" cy="5890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b" anchorCtr="0">
          <a:noAutofit/>
        </a:bodyPr>
        <a:lstStyle/>
        <a:p>
          <a:pPr lvl="0" algn="l" defTabSz="755650" rtl="0">
            <a:lnSpc>
              <a:spcPct val="90000"/>
            </a:lnSpc>
            <a:spcBef>
              <a:spcPct val="0"/>
            </a:spcBef>
            <a:spcAft>
              <a:spcPct val="35000"/>
            </a:spcAft>
          </a:pPr>
          <a:r>
            <a:rPr lang="en-US" sz="1700" b="0" i="0" kern="1200" dirty="0" smtClean="0">
              <a:latin typeface="Graphik Extralight" charset="0"/>
              <a:ea typeface="Graphik Extralight" charset="0"/>
              <a:cs typeface="Graphik Extralight" charset="0"/>
            </a:rPr>
            <a:t>Dynamic creation of actors</a:t>
          </a:r>
          <a:endParaRPr lang="en-US" sz="1700" b="0" i="0" kern="1200" dirty="0">
            <a:latin typeface="Graphik Extralight" charset="0"/>
            <a:ea typeface="Graphik Extralight" charset="0"/>
            <a:cs typeface="Graphik Extralight" charset="0"/>
          </a:endParaRPr>
        </a:p>
      </dsp:txBody>
      <dsp:txXfrm>
        <a:off x="874226" y="1358"/>
        <a:ext cx="6479559" cy="589050"/>
      </dsp:txXfrm>
    </dsp:sp>
    <dsp:sp modelId="{A1D773F8-B929-1048-A2A6-296344C88379}">
      <dsp:nvSpPr>
        <dsp:cNvPr id="0" name=""/>
        <dsp:cNvSpPr/>
      </dsp:nvSpPr>
      <dsp:spPr>
        <a:xfrm>
          <a:off x="874226" y="590409"/>
          <a:ext cx="863941" cy="143990"/>
        </a:xfrm>
        <a:prstGeom prst="parallelogram">
          <a:avLst>
            <a:gd name="adj" fmla="val 14084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E5BFDACE-4609-6347-B3F6-3905043B6669}">
      <dsp:nvSpPr>
        <dsp:cNvPr id="0" name=""/>
        <dsp:cNvSpPr/>
      </dsp:nvSpPr>
      <dsp:spPr>
        <a:xfrm>
          <a:off x="1788564" y="590409"/>
          <a:ext cx="863941" cy="143990"/>
        </a:xfrm>
        <a:prstGeom prst="parallelogram">
          <a:avLst>
            <a:gd name="adj" fmla="val 14084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8B4846AF-DC7B-5D44-A149-398CA66AAB96}">
      <dsp:nvSpPr>
        <dsp:cNvPr id="0" name=""/>
        <dsp:cNvSpPr/>
      </dsp:nvSpPr>
      <dsp:spPr>
        <a:xfrm>
          <a:off x="2702901" y="590409"/>
          <a:ext cx="863941" cy="143990"/>
        </a:xfrm>
        <a:prstGeom prst="parallelogram">
          <a:avLst>
            <a:gd name="adj" fmla="val 14084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F083AB02-E348-1F4A-88EA-D64CC83E4F2F}">
      <dsp:nvSpPr>
        <dsp:cNvPr id="0" name=""/>
        <dsp:cNvSpPr/>
      </dsp:nvSpPr>
      <dsp:spPr>
        <a:xfrm>
          <a:off x="3617239" y="590409"/>
          <a:ext cx="863941" cy="143990"/>
        </a:xfrm>
        <a:prstGeom prst="parallelogram">
          <a:avLst>
            <a:gd name="adj" fmla="val 14084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FC137791-A93C-F840-BF0E-872187E0AF80}">
      <dsp:nvSpPr>
        <dsp:cNvPr id="0" name=""/>
        <dsp:cNvSpPr/>
      </dsp:nvSpPr>
      <dsp:spPr>
        <a:xfrm>
          <a:off x="4531577" y="590409"/>
          <a:ext cx="863941" cy="143990"/>
        </a:xfrm>
        <a:prstGeom prst="parallelogram">
          <a:avLst>
            <a:gd name="adj" fmla="val 14084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26A30064-CA0E-CD47-AB38-7EC6462D9BB2}">
      <dsp:nvSpPr>
        <dsp:cNvPr id="0" name=""/>
        <dsp:cNvSpPr/>
      </dsp:nvSpPr>
      <dsp:spPr>
        <a:xfrm>
          <a:off x="5445915" y="590409"/>
          <a:ext cx="863941" cy="143990"/>
        </a:xfrm>
        <a:prstGeom prst="parallelogram">
          <a:avLst>
            <a:gd name="adj" fmla="val 14084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03EF83D7-923A-C348-8D89-6025B4A506AD}">
      <dsp:nvSpPr>
        <dsp:cNvPr id="0" name=""/>
        <dsp:cNvSpPr/>
      </dsp:nvSpPr>
      <dsp:spPr>
        <a:xfrm>
          <a:off x="6360253" y="590409"/>
          <a:ext cx="863941" cy="143990"/>
        </a:xfrm>
        <a:prstGeom prst="parallelogram">
          <a:avLst>
            <a:gd name="adj" fmla="val 14084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F85364C9-3BFF-4D4B-9927-E7A2DAB106EA}">
      <dsp:nvSpPr>
        <dsp:cNvPr id="0" name=""/>
        <dsp:cNvSpPr/>
      </dsp:nvSpPr>
      <dsp:spPr>
        <a:xfrm>
          <a:off x="874226" y="788606"/>
          <a:ext cx="6479559" cy="5890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b" anchorCtr="0">
          <a:noAutofit/>
        </a:bodyPr>
        <a:lstStyle/>
        <a:p>
          <a:pPr lvl="0" algn="l" defTabSz="755650" rtl="0">
            <a:lnSpc>
              <a:spcPct val="90000"/>
            </a:lnSpc>
            <a:spcBef>
              <a:spcPct val="0"/>
            </a:spcBef>
            <a:spcAft>
              <a:spcPct val="35000"/>
            </a:spcAft>
          </a:pPr>
          <a:r>
            <a:rPr lang="en-US" sz="1700" b="0" i="0" kern="1200" dirty="0" smtClean="0">
              <a:latin typeface="Graphik Extralight" charset="0"/>
              <a:ea typeface="Graphik Extralight" charset="0"/>
              <a:cs typeface="Graphik Extralight" charset="0"/>
            </a:rPr>
            <a:t>Inclusion of actor addresses in messages</a:t>
          </a:r>
          <a:endParaRPr lang="en-US" sz="1700" b="0" i="0" kern="1200" dirty="0">
            <a:latin typeface="Graphik Extralight" charset="0"/>
            <a:ea typeface="Graphik Extralight" charset="0"/>
            <a:cs typeface="Graphik Extralight" charset="0"/>
          </a:endParaRPr>
        </a:p>
      </dsp:txBody>
      <dsp:txXfrm>
        <a:off x="874226" y="788606"/>
        <a:ext cx="6479559" cy="589050"/>
      </dsp:txXfrm>
    </dsp:sp>
    <dsp:sp modelId="{58415332-4188-C049-9A9B-F84A8B97AC3F}">
      <dsp:nvSpPr>
        <dsp:cNvPr id="0" name=""/>
        <dsp:cNvSpPr/>
      </dsp:nvSpPr>
      <dsp:spPr>
        <a:xfrm>
          <a:off x="874226" y="1377657"/>
          <a:ext cx="863941" cy="143990"/>
        </a:xfrm>
        <a:prstGeom prst="parallelogram">
          <a:avLst>
            <a:gd name="adj" fmla="val 14084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2BD95F98-1E52-2C4C-B7A2-B268C777BD56}">
      <dsp:nvSpPr>
        <dsp:cNvPr id="0" name=""/>
        <dsp:cNvSpPr/>
      </dsp:nvSpPr>
      <dsp:spPr>
        <a:xfrm>
          <a:off x="1788564" y="1377657"/>
          <a:ext cx="863941" cy="143990"/>
        </a:xfrm>
        <a:prstGeom prst="parallelogram">
          <a:avLst>
            <a:gd name="adj" fmla="val 14084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2343C42F-FDE5-914A-80D2-682CB2D82E43}">
      <dsp:nvSpPr>
        <dsp:cNvPr id="0" name=""/>
        <dsp:cNvSpPr/>
      </dsp:nvSpPr>
      <dsp:spPr>
        <a:xfrm>
          <a:off x="2702901" y="1377657"/>
          <a:ext cx="863941" cy="143990"/>
        </a:xfrm>
        <a:prstGeom prst="parallelogram">
          <a:avLst>
            <a:gd name="adj" fmla="val 14084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AB1EA2D2-E409-0C4E-93BC-3BD3614BB9F0}">
      <dsp:nvSpPr>
        <dsp:cNvPr id="0" name=""/>
        <dsp:cNvSpPr/>
      </dsp:nvSpPr>
      <dsp:spPr>
        <a:xfrm>
          <a:off x="3617239" y="1377657"/>
          <a:ext cx="863941" cy="143990"/>
        </a:xfrm>
        <a:prstGeom prst="parallelogram">
          <a:avLst>
            <a:gd name="adj" fmla="val 14084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17007C48-2C5E-4043-A2CF-9F15A620B907}">
      <dsp:nvSpPr>
        <dsp:cNvPr id="0" name=""/>
        <dsp:cNvSpPr/>
      </dsp:nvSpPr>
      <dsp:spPr>
        <a:xfrm>
          <a:off x="4531577" y="1377657"/>
          <a:ext cx="863941" cy="143990"/>
        </a:xfrm>
        <a:prstGeom prst="parallelogram">
          <a:avLst>
            <a:gd name="adj" fmla="val 14084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C3C54EB5-B497-394D-84DE-61C67BFB1360}">
      <dsp:nvSpPr>
        <dsp:cNvPr id="0" name=""/>
        <dsp:cNvSpPr/>
      </dsp:nvSpPr>
      <dsp:spPr>
        <a:xfrm>
          <a:off x="5445915" y="1377657"/>
          <a:ext cx="863941" cy="143990"/>
        </a:xfrm>
        <a:prstGeom prst="parallelogram">
          <a:avLst>
            <a:gd name="adj" fmla="val 14084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6F13D3DB-E94F-A44F-A202-E6CB523AE77C}">
      <dsp:nvSpPr>
        <dsp:cNvPr id="0" name=""/>
        <dsp:cNvSpPr/>
      </dsp:nvSpPr>
      <dsp:spPr>
        <a:xfrm>
          <a:off x="6360253" y="1377657"/>
          <a:ext cx="863941" cy="143990"/>
        </a:xfrm>
        <a:prstGeom prst="parallelogram">
          <a:avLst>
            <a:gd name="adj" fmla="val 14084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515B8C2A-5F9B-CC4A-8AA3-3BCEEC0B9DB1}">
      <dsp:nvSpPr>
        <dsp:cNvPr id="0" name=""/>
        <dsp:cNvSpPr/>
      </dsp:nvSpPr>
      <dsp:spPr>
        <a:xfrm>
          <a:off x="874226" y="1575853"/>
          <a:ext cx="6479559" cy="5890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b" anchorCtr="0">
          <a:noAutofit/>
        </a:bodyPr>
        <a:lstStyle/>
        <a:p>
          <a:pPr lvl="0" algn="l" defTabSz="755650" rtl="0">
            <a:lnSpc>
              <a:spcPct val="90000"/>
            </a:lnSpc>
            <a:spcBef>
              <a:spcPct val="0"/>
            </a:spcBef>
            <a:spcAft>
              <a:spcPct val="35000"/>
            </a:spcAft>
          </a:pPr>
          <a:r>
            <a:rPr lang="en-US" sz="1700" b="0" i="0" kern="1200" dirty="0" smtClean="0">
              <a:latin typeface="Graphik Extralight" charset="0"/>
              <a:ea typeface="Graphik Extralight" charset="0"/>
              <a:cs typeface="Graphik Extralight" charset="0"/>
            </a:rPr>
            <a:t>Interaction only through direct asynchronous message passing </a:t>
          </a:r>
          <a:endParaRPr lang="en-US" sz="1700" b="0" i="0" kern="1200" dirty="0">
            <a:latin typeface="Graphik Extralight" charset="0"/>
            <a:ea typeface="Graphik Extralight" charset="0"/>
            <a:cs typeface="Graphik Extralight" charset="0"/>
          </a:endParaRPr>
        </a:p>
      </dsp:txBody>
      <dsp:txXfrm>
        <a:off x="874226" y="1575853"/>
        <a:ext cx="6479559" cy="589050"/>
      </dsp:txXfrm>
    </dsp:sp>
    <dsp:sp modelId="{23A70C9E-982E-A64A-AA7F-C0BBA8FBEC2E}">
      <dsp:nvSpPr>
        <dsp:cNvPr id="0" name=""/>
        <dsp:cNvSpPr/>
      </dsp:nvSpPr>
      <dsp:spPr>
        <a:xfrm>
          <a:off x="874226" y="2164904"/>
          <a:ext cx="863941" cy="143990"/>
        </a:xfrm>
        <a:prstGeom prst="parallelogram">
          <a:avLst>
            <a:gd name="adj" fmla="val 14084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479EE1ED-49C8-574F-B2C7-F69FC4EA4DA0}">
      <dsp:nvSpPr>
        <dsp:cNvPr id="0" name=""/>
        <dsp:cNvSpPr/>
      </dsp:nvSpPr>
      <dsp:spPr>
        <a:xfrm>
          <a:off x="1788564" y="2164904"/>
          <a:ext cx="863941" cy="143990"/>
        </a:xfrm>
        <a:prstGeom prst="parallelogram">
          <a:avLst>
            <a:gd name="adj" fmla="val 14084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80371CA3-89B0-2146-9B2C-83A894FFF86E}">
      <dsp:nvSpPr>
        <dsp:cNvPr id="0" name=""/>
        <dsp:cNvSpPr/>
      </dsp:nvSpPr>
      <dsp:spPr>
        <a:xfrm>
          <a:off x="2702901" y="2164904"/>
          <a:ext cx="863941" cy="143990"/>
        </a:xfrm>
        <a:prstGeom prst="parallelogram">
          <a:avLst>
            <a:gd name="adj" fmla="val 14084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1401F1C6-1D3E-EF45-9798-183A4024EE6C}">
      <dsp:nvSpPr>
        <dsp:cNvPr id="0" name=""/>
        <dsp:cNvSpPr/>
      </dsp:nvSpPr>
      <dsp:spPr>
        <a:xfrm>
          <a:off x="3617239" y="2164904"/>
          <a:ext cx="863941" cy="143990"/>
        </a:xfrm>
        <a:prstGeom prst="parallelogram">
          <a:avLst>
            <a:gd name="adj" fmla="val 14084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426194F9-4423-E948-8274-E933EC0EEEF7}">
      <dsp:nvSpPr>
        <dsp:cNvPr id="0" name=""/>
        <dsp:cNvSpPr/>
      </dsp:nvSpPr>
      <dsp:spPr>
        <a:xfrm>
          <a:off x="4531577" y="2164904"/>
          <a:ext cx="863941" cy="143990"/>
        </a:xfrm>
        <a:prstGeom prst="parallelogram">
          <a:avLst>
            <a:gd name="adj" fmla="val 14084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9BE8AB1B-7BCB-5A4C-A7A5-2A2864469768}">
      <dsp:nvSpPr>
        <dsp:cNvPr id="0" name=""/>
        <dsp:cNvSpPr/>
      </dsp:nvSpPr>
      <dsp:spPr>
        <a:xfrm>
          <a:off x="5445915" y="2164904"/>
          <a:ext cx="863941" cy="143990"/>
        </a:xfrm>
        <a:prstGeom prst="parallelogram">
          <a:avLst>
            <a:gd name="adj" fmla="val 14084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F55F83C2-1F00-B54A-89E7-EED9A32B1C29}">
      <dsp:nvSpPr>
        <dsp:cNvPr id="0" name=""/>
        <dsp:cNvSpPr/>
      </dsp:nvSpPr>
      <dsp:spPr>
        <a:xfrm>
          <a:off x="6360253" y="2164904"/>
          <a:ext cx="863941" cy="143990"/>
        </a:xfrm>
        <a:prstGeom prst="parallelogram">
          <a:avLst>
            <a:gd name="adj" fmla="val 14084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8CDB7D16-80ED-D448-A0C2-4257BB01A9B4}">
      <dsp:nvSpPr>
        <dsp:cNvPr id="0" name=""/>
        <dsp:cNvSpPr/>
      </dsp:nvSpPr>
      <dsp:spPr>
        <a:xfrm>
          <a:off x="874226" y="2363100"/>
          <a:ext cx="6479559" cy="5890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b" anchorCtr="0">
          <a:noAutofit/>
        </a:bodyPr>
        <a:lstStyle/>
        <a:p>
          <a:pPr lvl="0" algn="l" defTabSz="755650" rtl="0">
            <a:lnSpc>
              <a:spcPct val="90000"/>
            </a:lnSpc>
            <a:spcBef>
              <a:spcPct val="0"/>
            </a:spcBef>
            <a:spcAft>
              <a:spcPct val="35000"/>
            </a:spcAft>
          </a:pPr>
          <a:r>
            <a:rPr lang="en-US" sz="1700" b="0" i="0" kern="1200" dirty="0" smtClean="0">
              <a:latin typeface="Graphik Extralight" charset="0"/>
              <a:ea typeface="Graphik Extralight" charset="0"/>
              <a:cs typeface="Graphik Extralight" charset="0"/>
              <a:sym typeface="Wingdings" charset="2"/>
            </a:rPr>
            <a:t></a:t>
          </a:r>
          <a:r>
            <a:rPr lang="en-US" sz="1700" b="0" i="0" kern="1200" dirty="0" smtClean="0">
              <a:latin typeface="Graphik Extralight" charset="0"/>
              <a:ea typeface="Graphik Extralight" charset="0"/>
              <a:cs typeface="Graphik Extralight" charset="0"/>
            </a:rPr>
            <a:t> No restriction on message arrival order.</a:t>
          </a:r>
          <a:endParaRPr lang="en-US" sz="1700" b="0" i="0" kern="1200" dirty="0">
            <a:latin typeface="Graphik Extralight" charset="0"/>
            <a:ea typeface="Graphik Extralight" charset="0"/>
            <a:cs typeface="Graphik Extralight" charset="0"/>
          </a:endParaRPr>
        </a:p>
      </dsp:txBody>
      <dsp:txXfrm>
        <a:off x="874226" y="2363100"/>
        <a:ext cx="6479559" cy="589050"/>
      </dsp:txXfrm>
    </dsp:sp>
    <dsp:sp modelId="{EE6B98CC-71CA-9442-AD3B-5A351309412B}">
      <dsp:nvSpPr>
        <dsp:cNvPr id="0" name=""/>
        <dsp:cNvSpPr/>
      </dsp:nvSpPr>
      <dsp:spPr>
        <a:xfrm>
          <a:off x="874226" y="2952151"/>
          <a:ext cx="863941" cy="143990"/>
        </a:xfrm>
        <a:prstGeom prst="parallelogram">
          <a:avLst>
            <a:gd name="adj" fmla="val 14084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415436CA-3379-5B4D-AE0B-C6ADE5E3BB63}">
      <dsp:nvSpPr>
        <dsp:cNvPr id="0" name=""/>
        <dsp:cNvSpPr/>
      </dsp:nvSpPr>
      <dsp:spPr>
        <a:xfrm>
          <a:off x="1788564" y="2952151"/>
          <a:ext cx="863941" cy="143990"/>
        </a:xfrm>
        <a:prstGeom prst="parallelogram">
          <a:avLst>
            <a:gd name="adj" fmla="val 14084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5E44EF14-8B78-524A-8160-3D1E2CD912EC}">
      <dsp:nvSpPr>
        <dsp:cNvPr id="0" name=""/>
        <dsp:cNvSpPr/>
      </dsp:nvSpPr>
      <dsp:spPr>
        <a:xfrm>
          <a:off x="2702901" y="2952151"/>
          <a:ext cx="863941" cy="143990"/>
        </a:xfrm>
        <a:prstGeom prst="parallelogram">
          <a:avLst>
            <a:gd name="adj" fmla="val 14084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144F95A8-9C3C-5646-A40F-E12E10E4485D}">
      <dsp:nvSpPr>
        <dsp:cNvPr id="0" name=""/>
        <dsp:cNvSpPr/>
      </dsp:nvSpPr>
      <dsp:spPr>
        <a:xfrm>
          <a:off x="3617239" y="2952151"/>
          <a:ext cx="863941" cy="143990"/>
        </a:xfrm>
        <a:prstGeom prst="parallelogram">
          <a:avLst>
            <a:gd name="adj" fmla="val 14084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CB279048-B18E-8E41-9EDC-C8F0FA23A357}">
      <dsp:nvSpPr>
        <dsp:cNvPr id="0" name=""/>
        <dsp:cNvSpPr/>
      </dsp:nvSpPr>
      <dsp:spPr>
        <a:xfrm>
          <a:off x="4531577" y="2952151"/>
          <a:ext cx="863941" cy="143990"/>
        </a:xfrm>
        <a:prstGeom prst="parallelogram">
          <a:avLst>
            <a:gd name="adj" fmla="val 14084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542F7D01-7A1D-8D49-ABEC-D3652F3BF7DB}">
      <dsp:nvSpPr>
        <dsp:cNvPr id="0" name=""/>
        <dsp:cNvSpPr/>
      </dsp:nvSpPr>
      <dsp:spPr>
        <a:xfrm>
          <a:off x="5445915" y="2952151"/>
          <a:ext cx="863941" cy="143990"/>
        </a:xfrm>
        <a:prstGeom prst="parallelogram">
          <a:avLst>
            <a:gd name="adj" fmla="val 14084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54470F0A-0A17-C843-8AC0-C83D3A6EBA04}">
      <dsp:nvSpPr>
        <dsp:cNvPr id="0" name=""/>
        <dsp:cNvSpPr/>
      </dsp:nvSpPr>
      <dsp:spPr>
        <a:xfrm>
          <a:off x="6360253" y="2952151"/>
          <a:ext cx="863941" cy="143990"/>
        </a:xfrm>
        <a:prstGeom prst="parallelogram">
          <a:avLst>
            <a:gd name="adj" fmla="val 14084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cycle8">
  <dgm:title val=""/>
  <dgm:desc val=""/>
  <dgm:catLst>
    <dgm:cat type="cycle" pri="7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clrData>
  <dgm:layoutNode name="compositeShape">
    <dgm:varLst>
      <dgm:chMax val="7"/>
      <dgm:dir/>
      <dgm:resizeHandles val="exact"/>
    </dgm:varLst>
    <dgm:alg type="composite">
      <dgm:param type="horzAlign" val="ctr"/>
      <dgm:param type="vertAlign" val="mid"/>
      <dgm:param type="ar" val="1"/>
    </dgm:alg>
    <dgm:shape xmlns:r="http://schemas.openxmlformats.org/officeDocument/2006/relationships" r:blip="">
      <dgm:adjLst/>
    </dgm:shape>
    <dgm:presOf/>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dummy1a" refType="w" fact="0.5"/>
          <dgm:constr type="t" for="ch" forName="dummy1a" refType="h" fact="0.08"/>
          <dgm:constr type="l" for="ch" forName="dummy1b" refType="w" fact="0.5"/>
          <dgm:constr type="t" for="ch" forName="dummy1b" refType="h" fact="0.08"/>
          <dgm:constr type="l" for="ch" forName="wedge1Tx" refType="w" fact="0.22"/>
          <dgm:constr type="t" for="ch" forName="wedge1Tx" refType="h" fact="0.22"/>
          <dgm:constr type="w" for="ch" forName="wedge1Tx" refType="w" fact="0.56"/>
          <dgm:constr type="h" for="ch" forName="wedge1Tx" refType="h" fact="0.56"/>
          <dgm:constr type="h" for="ch" forName="arrowWedge1single" refType="w" fact="0.08"/>
          <dgm:constr type="diam" for="ch" forName="arrowWedge1single" refType="w" fact="0.84"/>
          <dgm:constr type="l" for="ch" forName="arrowWedge1single" refType="w" fact="0.5"/>
          <dgm:constr type="t" for="ch" forName="arrowWedge1single" refType="w" fact="0.5"/>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dummy1a" refType="w" fact="0.52"/>
          <dgm:constr type="t" for="ch" forName="dummy1a" refType="h" fact="0.08"/>
          <dgm:constr type="l" for="ch" forName="dummy1b" refType="w" fact="0.52"/>
          <dgm:constr type="t" for="ch" forName="dummy1b" refType="h" fact="0.92"/>
          <dgm:constr type="l" for="ch" forName="wedge1Tx" refType="w" fact="0.559"/>
          <dgm:constr type="t" for="ch" forName="wedge1Tx" refType="h" fact="0.3"/>
          <dgm:constr type="w" for="ch" forName="wedge1Tx" refType="w" fact="0.3"/>
          <dgm:constr type="h" for="ch" forName="wedge1Tx" refType="h" fact="0.4"/>
          <dgm:constr type="l" for="ch" forName="wedge2" refType="w" fact="0.06"/>
          <dgm:constr type="t" for="ch" forName="wedge2" refType="w" fact="0.08"/>
          <dgm:constr type="w" for="ch" forName="wedge2" refType="w" fact="0.84"/>
          <dgm:constr type="h" for="ch" forName="wedge2" refType="h" fact="0.84"/>
          <dgm:constr type="l" for="ch" forName="dummy2a" refType="w" fact="0.48"/>
          <dgm:constr type="t" for="ch" forName="dummy2a" refType="h" fact="0.92"/>
          <dgm:constr type="l" for="ch" forName="dummy2b" refType="w" fact="0.48"/>
          <dgm:constr type="t" for="ch" forName="dummy2b" refType="h" fact="0.08"/>
          <dgm:constr type="r" for="ch" forName="wedge2Tx" refType="w" fact="0.441"/>
          <dgm:constr type="t" for="ch" forName="wedge2Tx" refType="h" fact="0.3"/>
          <dgm:constr type="w" for="ch" forName="wedge2Tx" refType="w" fact="0.3"/>
          <dgm:constr type="h" for="ch" forName="wedge2Tx" refType="h" fact="0.4"/>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primFontSz" for="ch" ptType="node" op="equ"/>
        </dgm:constrLst>
      </dgm:if>
      <dgm:if name="Name3" axis="ch" ptType="node" func="cnt" op="equ" val="3">
        <dgm:constrLst>
          <dgm:constr type="l" for="ch" forName="wedge1" refType="w" fact="0.0973"/>
          <dgm:constr type="t" for="ch" forName="wedge1" refType="w" fact="0.07"/>
          <dgm:constr type="w" for="ch" forName="wedge1" refType="w" fact="0.84"/>
          <dgm:constr type="h" for="ch" forName="wedge1" refType="h" fact="0.84"/>
          <dgm:constr type="l" for="ch" forName="dummy1a" refType="w" fact="0.5173"/>
          <dgm:constr type="t" for="ch" forName="dummy1a" refType="h" fact="0.07"/>
          <dgm:constr type="l" for="ch" forName="dummy1b" refType="w" fact="0.8811"/>
          <dgm:constr type="t" for="ch" forName="dummy1b" refType="h" fact="0.7"/>
          <dgm:constr type="l" for="ch" forName="wedge1Tx" refType="w" fact="0.54"/>
          <dgm:constr type="t" for="ch" forName="wedge1Tx" refType="h" fact="0.248"/>
          <dgm:constr type="w" for="ch" forName="wedge1Tx" refType="w" fact="0.3"/>
          <dgm:constr type="h" for="ch" forName="wedge1Tx" refType="h" fact="0.25"/>
          <dgm:constr type="l" for="ch" forName="wedge2" refType="w" fact="0.08"/>
          <dgm:constr type="t" for="ch" forName="wedge2" refType="w" fact="0.1"/>
          <dgm:constr type="w" for="ch" forName="wedge2" refType="w" fact="0.84"/>
          <dgm:constr type="h" for="ch" forName="wedge2" refType="h" fact="0.84"/>
          <dgm:constr type="l" for="ch" forName="dummy2a" refType="w" fact="0.8637"/>
          <dgm:constr type="t" for="ch" forName="dummy2a" refType="h" fact="0.73"/>
          <dgm:constr type="l" for="ch" forName="dummy2b" refType="w" fact="0.1363"/>
          <dgm:constr type="t" for="ch" forName="dummy2b" refType="h" fact="0.73"/>
          <dgm:constr type="l" for="ch" forName="wedge2Tx" refType="w" fact="0.28"/>
          <dgm:constr type="t" for="ch" forName="wedge2Tx" refType="h" fact="0.645"/>
          <dgm:constr type="w" for="ch" forName="wedge2Tx" refType="w" fact="0.45"/>
          <dgm:constr type="h" for="ch" forName="wedge2Tx" refType="h" fact="0.22"/>
          <dgm:constr type="l" for="ch" forName="wedge3" refType="w" fact="0.0627"/>
          <dgm:constr type="t" for="ch" forName="wedge3" refType="w" fact="0.07"/>
          <dgm:constr type="w" for="ch" forName="wedge3" refType="w" fact="0.84"/>
          <dgm:constr type="h" for="ch" forName="wedge3" refType="h" fact="0.84"/>
          <dgm:constr type="l" for="ch" forName="dummy3a" refType="w" fact="0.1189"/>
          <dgm:constr type="t" for="ch" forName="dummy3a" refType="h" fact="0.7"/>
          <dgm:constr type="l" for="ch" forName="dummy3b" refType="w" fact="0.4827"/>
          <dgm:constr type="t" for="ch" forName="dummy3b" refType="h" fact="0.07"/>
          <dgm:constr type="r" for="ch" forName="wedge3Tx" refType="w" fact="0.46"/>
          <dgm:constr type="t" for="ch" forName="wedge3Tx" refType="h" fact="0.248"/>
          <dgm:constr type="w" for="ch" forName="wedge3Tx" refType="w" fact="0.3"/>
          <dgm:constr type="h" for="ch" forName="wedge3Tx" refType="h" fact="0.25"/>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primFontSz" for="ch" ptType="node" op="equ"/>
        </dgm:constrLst>
      </dgm:if>
      <dgm:if name="Name4" axis="ch" ptType="node" func="cnt" op="equ" val="4">
        <dgm:constrLst>
          <dgm:constr type="l" for="ch" forName="wedge1" refType="w" fact="0.0941"/>
          <dgm:constr type="t" for="ch" forName="wedge1" refType="w" fact="0.0659"/>
          <dgm:constr type="w" for="ch" forName="wedge1" refType="w" fact="0.84"/>
          <dgm:constr type="h" for="ch" forName="wedge1" refType="h" fact="0.84"/>
          <dgm:constr type="l" for="ch" forName="dummy1a" refType="w" fact="0.5141"/>
          <dgm:constr type="t" for="ch" forName="dummy1a" refType="h" fact="0.0659"/>
          <dgm:constr type="l" for="ch" forName="dummy1b" refType="w" fact="0.9341"/>
          <dgm:constr type="t" for="ch" forName="dummy1b" refType="h" fact="0.4859"/>
          <dgm:constr type="l" for="ch" forName="wedge1Tx" refType="w" fact="0.54"/>
          <dgm:constr type="t" for="ch" forName="wedge1Tx" refType="h" fact="0.24"/>
          <dgm:constr type="w" for="ch" forName="wedge1Tx" refType="w" fact="0.31"/>
          <dgm:constr type="h" for="ch" forName="wedge1Tx" refType="h" fact="0.23"/>
          <dgm:constr type="l" for="ch" forName="wedge2" refType="w" fact="0.0941"/>
          <dgm:constr type="t" for="ch" forName="wedge2" refType="w" fact="0.0941"/>
          <dgm:constr type="w" for="ch" forName="wedge2" refType="w" fact="0.84"/>
          <dgm:constr type="h" for="ch" forName="wedge2" refType="h" fact="0.84"/>
          <dgm:constr type="l" for="ch" forName="dummy2a" refType="w" fact="0.9341"/>
          <dgm:constr type="t" for="ch" forName="dummy2a" refType="h" fact="0.5141"/>
          <dgm:constr type="l" for="ch" forName="dummy2b" refType="w" fact="0.5141"/>
          <dgm:constr type="t" for="ch" forName="dummy2b" refType="h" fact="0.9341"/>
          <dgm:constr type="l" for="ch" forName="wedge2Tx" refType="w" fact="0.54"/>
          <dgm:constr type="t" for="ch" forName="wedge2Tx" refType="h" fact="0.53"/>
          <dgm:constr type="w" for="ch" forName="wedge2Tx" refType="w" fact="0.31"/>
          <dgm:constr type="h" for="ch" forName="wedge2Tx" refType="h" fact="0.23"/>
          <dgm:constr type="l" for="ch" forName="wedge3" refType="w" fact="0.0659"/>
          <dgm:constr type="t" for="ch" forName="wedge3" refType="w" fact="0.0941"/>
          <dgm:constr type="w" for="ch" forName="wedge3" refType="w" fact="0.84"/>
          <dgm:constr type="h" for="ch" forName="wedge3" refType="h" fact="0.84"/>
          <dgm:constr type="l" for="ch" forName="dummy3a" refType="w" fact="0.4859"/>
          <dgm:constr type="t" for="ch" forName="dummy3a" refType="h" fact="0.9341"/>
          <dgm:constr type="l" for="ch" forName="dummy3b" refType="w" fact="0.0659"/>
          <dgm:constr type="t" for="ch" forName="dummy3b" refType="h" fact="0.5141"/>
          <dgm:constr type="r" for="ch" forName="wedge3Tx" refType="w" fact="0.46"/>
          <dgm:constr type="t" for="ch" forName="wedge3Tx" refType="h" fact="0.53"/>
          <dgm:constr type="w" for="ch" forName="wedge3Tx" refType="w" fact="0.31"/>
          <dgm:constr type="h" for="ch" forName="wedge3Tx" refType="h" fact="0.23"/>
          <dgm:constr type="l" for="ch" forName="wedge4" refType="w" fact="0.0659"/>
          <dgm:constr type="t" for="ch" forName="wedge4" refType="h" fact="0.0659"/>
          <dgm:constr type="w" for="ch" forName="wedge4" refType="w" fact="0.84"/>
          <dgm:constr type="h" for="ch" forName="wedge4" refType="h" fact="0.84"/>
          <dgm:constr type="l" for="ch" forName="dummy4a" refType="w" fact="0.0659"/>
          <dgm:constr type="t" for="ch" forName="dummy4a" refType="h" fact="0.4859"/>
          <dgm:constr type="l" for="ch" forName="dummy4b" refType="w" fact="0.4859"/>
          <dgm:constr type="t" for="ch" forName="dummy4b" refType="h" fact="0.0659"/>
          <dgm:constr type="r" for="ch" forName="wedge4Tx" refType="w" fact="0.46"/>
          <dgm:constr type="t" for="ch" forName="wedge4Tx" refType="h" fact="0.24"/>
          <dgm:constr type="w" for="ch" forName="wedge4Tx" refType="w" fact="0.31"/>
          <dgm:constr type="h" for="ch" forName="wedge4Tx" refType="h" fact="0.23"/>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primFontSz" for="ch" ptType="node" op="equ"/>
        </dgm:constrLst>
      </dgm:if>
      <dgm:if name="Name5" axis="ch" ptType="node" func="cnt" op="equ" val="5">
        <dgm:constrLst>
          <dgm:constr type="l" for="ch" forName="wedge1" refType="w" fact="0.0918"/>
          <dgm:constr type="t" for="ch" forName="wedge1" refType="w" fact="0.0638"/>
          <dgm:constr type="w" for="ch" forName="wedge1" refType="w" fact="0.84"/>
          <dgm:constr type="h" for="ch" forName="wedge1" refType="h" fact="0.84"/>
          <dgm:constr type="l" for="ch" forName="dummy1a" refType="w" fact="0.5118"/>
          <dgm:constr type="t" for="ch" forName="dummy1a" refType="h" fact="0.0638"/>
          <dgm:constr type="l" for="ch" forName="dummy1b" refType="w" fact="0.9112"/>
          <dgm:constr type="t" for="ch" forName="dummy1b" refType="h" fact="0.354"/>
          <dgm:constr type="l" for="ch" forName="wedge1Tx" refType="w" fact="0.53"/>
          <dgm:constr type="t" for="ch" forName="wedge1Tx" refType="h" fact="0.205"/>
          <dgm:constr type="w" for="ch" forName="wedge1Tx" refType="w" fact="0.27"/>
          <dgm:constr type="h" for="ch" forName="wedge1Tx" refType="h" fact="0.18"/>
          <dgm:constr type="l" for="ch" forName="wedge2" refType="w" fact="0.099"/>
          <dgm:constr type="t" for="ch" forName="wedge2" refType="w" fact="0.0862"/>
          <dgm:constr type="w" for="ch" forName="wedge2" refType="w" fact="0.84"/>
          <dgm:constr type="h" for="ch" forName="wedge2" refType="h" fact="0.84"/>
          <dgm:constr type="l" for="ch" forName="dummy2a" refType="w" fact="0.9185"/>
          <dgm:constr type="t" for="ch" forName="dummy2a" refType="h" fact="0.3764"/>
          <dgm:constr type="l" for="ch" forName="dummy2b" refType="w" fact="0.7659"/>
          <dgm:constr type="t" for="ch" forName="dummy2b" refType="h" fact="0.846"/>
          <dgm:constr type="l" for="ch" forName="wedge2Tx" refType="w" fact="0.64"/>
          <dgm:constr type="t" for="ch" forName="wedge2Tx" refType="h" fact="0.47"/>
          <dgm:constr type="w" for="ch" forName="wedge2Tx" refType="w" fact="0.25"/>
          <dgm:constr type="h" for="ch" forName="wedge2Tx" refType="h" fact="0.2"/>
          <dgm:constr type="l" for="ch" forName="wedge3" refType="w" fact="0.08"/>
          <dgm:constr type="t" for="ch" forName="wedge3" refType="w" fact="0.1"/>
          <dgm:constr type="w" for="ch" forName="wedge3" refType="w" fact="0.84"/>
          <dgm:constr type="h" for="ch" forName="wedge3" refType="h" fact="0.84"/>
          <dgm:constr type="l" for="ch" forName="dummy3a" refType="w" fact="0.7469"/>
          <dgm:constr type="t" for="ch" forName="dummy3a" refType="h" fact="0.8598"/>
          <dgm:constr type="l" for="ch" forName="dummy3b" refType="w" fact="0.2531"/>
          <dgm:constr type="t" for="ch" forName="dummy3b" refType="h" fact="0.8598"/>
          <dgm:constr type="l" for="ch" forName="wedge3Tx" refType="w" fact="0.38"/>
          <dgm:constr type="t" for="ch" forName="wedge3Tx" refType="h" fact="0.69"/>
          <dgm:constr type="w" for="ch" forName="wedge3Tx" refType="w" fact="0.24"/>
          <dgm:constr type="h" for="ch" forName="wedge3Tx" refType="h" fact="0.22"/>
          <dgm:constr type="l" for="ch" forName="wedge4" refType="w" fact="0.061"/>
          <dgm:constr type="t" for="ch" forName="wedge4" refType="h" fact="0.0862"/>
          <dgm:constr type="w" for="ch" forName="wedge4" refType="w" fact="0.84"/>
          <dgm:constr type="h" for="ch" forName="wedge4" refType="h" fact="0.84"/>
          <dgm:constr type="l" for="ch" forName="dummy4a" refType="w" fact="0.2341"/>
          <dgm:constr type="t" for="ch" forName="dummy4a" refType="h" fact="0.846"/>
          <dgm:constr type="l" for="ch" forName="dummy4b" refType="w" fact="0.0815"/>
          <dgm:constr type="t" for="ch" forName="dummy4b" refType="h" fact="0.3764"/>
          <dgm:constr type="r" for="ch" forName="wedge4Tx" refType="w" fact="0.36"/>
          <dgm:constr type="t" for="ch" forName="wedge4Tx" refType="h" fact="0.47"/>
          <dgm:constr type="w" for="ch" forName="wedge4Tx" refType="w" fact="0.25"/>
          <dgm:constr type="h" for="ch" forName="wedge4Tx" refType="h" fact="0.2"/>
          <dgm:constr type="l" for="ch" forName="wedge5" refType="w" fact="0.0682"/>
          <dgm:constr type="t" for="ch" forName="wedge5" refType="h" fact="0.0638"/>
          <dgm:constr type="w" for="ch" forName="wedge5" refType="w" fact="0.84"/>
          <dgm:constr type="h" for="ch" forName="wedge5" refType="h" fact="0.84"/>
          <dgm:constr type="l" for="ch" forName="dummy5a" refType="w" fact="0.0888"/>
          <dgm:constr type="t" for="ch" forName="dummy5a" refType="h" fact="0.354"/>
          <dgm:constr type="l" for="ch" forName="dummy5b" refType="w" fact="0.4882"/>
          <dgm:constr type="t" for="ch" forName="dummy5b" refType="h" fact="0.0638"/>
          <dgm:constr type="r" for="ch" forName="wedge5Tx" refType="w" fact="0.47"/>
          <dgm:constr type="t" for="ch" forName="wedge5Tx" refType="h" fact="0.205"/>
          <dgm:constr type="w" for="ch" forName="wedge5Tx" refType="w" fact="0.27"/>
          <dgm:constr type="h" for="ch" forName="wedge5Tx" refType="h" fact="0.18"/>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primFontSz" for="ch" ptType="node" op="equ"/>
        </dgm:constrLst>
      </dgm:if>
      <dgm:if name="Name6" axis="ch" ptType="node" func="cnt" op="equ" val="6">
        <dgm:constrLst>
          <dgm:constr type="l" for="ch" forName="wedge1" refType="w" fact="0.09"/>
          <dgm:constr type="t" for="ch" forName="wedge1" refType="w" fact="0.0627"/>
          <dgm:constr type="w" for="ch" forName="wedge1" refType="w" fact="0.84"/>
          <dgm:constr type="h" for="ch" forName="wedge1" refType="h" fact="0.84"/>
          <dgm:constr type="l" for="ch" forName="dummy1a" refType="w" fact="0.51"/>
          <dgm:constr type="t" for="ch" forName="dummy1a" refType="h" fact="0.0627"/>
          <dgm:constr type="l" for="ch" forName="dummy1b" refType="w" fact="0.8737"/>
          <dgm:constr type="t" for="ch" forName="dummy1b" refType="h" fact="0.2727"/>
          <dgm:constr type="l" for="ch" forName="wedge1Tx" refType="w" fact="0.53"/>
          <dgm:constr type="t" for="ch" forName="wedge1Tx" refType="h" fact="0.17"/>
          <dgm:constr type="w" for="ch" forName="wedge1Tx" refType="w" fact="0.22"/>
          <dgm:constr type="h" for="ch" forName="wedge1Tx" refType="h" fact="0.17"/>
          <dgm:constr type="l" for="ch" forName="wedge2" refType="w" fact="0.1"/>
          <dgm:constr type="t" for="ch" forName="wedge2" refType="w" fact="0.08"/>
          <dgm:constr type="w" for="ch" forName="wedge2" refType="w" fact="0.84"/>
          <dgm:constr type="h" for="ch" forName="wedge2" refType="h" fact="0.84"/>
          <dgm:constr type="l" for="ch" forName="dummy2a" refType="w" fact="0.8837"/>
          <dgm:constr type="t" for="ch" forName="dummy2a" refType="h" fact="0.29"/>
          <dgm:constr type="l" for="ch" forName="dummy2b" refType="w" fact="0.8837"/>
          <dgm:constr type="t" for="ch" forName="dummy2b" refType="h" fact="0.71"/>
          <dgm:constr type="l" for="ch" forName="wedge2Tx" refType="w" fact="0.67"/>
          <dgm:constr type="t" for="ch" forName="wedge2Tx" refType="h" fact="0.42"/>
          <dgm:constr type="w" for="ch" forName="wedge2Tx" refType="w" fact="0.23"/>
          <dgm:constr type="h" for="ch" forName="wedge2Tx" refType="h" fact="0.165"/>
          <dgm:constr type="l" for="ch" forName="wedge3" refType="w" fact="0.09"/>
          <dgm:constr type="t" for="ch" forName="wedge3" refType="w" fact="0.0973"/>
          <dgm:constr type="w" for="ch" forName="wedge3" refType="w" fact="0.84"/>
          <dgm:constr type="h" for="ch" forName="wedge3" refType="h" fact="0.84"/>
          <dgm:constr type="l" for="ch" forName="dummy3a" refType="w" fact="0.8737"/>
          <dgm:constr type="t" for="ch" forName="dummy3a" refType="h" fact="0.7273"/>
          <dgm:constr type="l" for="ch" forName="dummy3b" refType="w" fact="0.51"/>
          <dgm:constr type="t" for="ch" forName="dummy3b" refType="h" fact="0.9373"/>
          <dgm:constr type="l" for="ch" forName="wedge3Tx" refType="w" fact="0.53"/>
          <dgm:constr type="t" for="ch" forName="wedge3Tx" refType="h" fact="0.665"/>
          <dgm:constr type="w" for="ch" forName="wedge3Tx" refType="w" fact="0.22"/>
          <dgm:constr type="h" for="ch" forName="wedge3Tx" refType="h" fact="0.17"/>
          <dgm:constr type="l" for="ch" forName="wedge4" refType="w" fact="0.07"/>
          <dgm:constr type="t" for="ch" forName="wedge4" refType="h" fact="0.0973"/>
          <dgm:constr type="w" for="ch" forName="wedge4" refType="w" fact="0.84"/>
          <dgm:constr type="h" for="ch" forName="wedge4" refType="h" fact="0.84"/>
          <dgm:constr type="l" for="ch" forName="dummy4a" refType="w" fact="0.49"/>
          <dgm:constr type="t" for="ch" forName="dummy4a" refType="h" fact="0.9373"/>
          <dgm:constr type="l" for="ch" forName="dummy4b" refType="w" fact="0.1263"/>
          <dgm:constr type="t" for="ch" forName="dummy4b" refType="h" fact="0.7273"/>
          <dgm:constr type="r" for="ch" forName="wedge4Tx" refType="w" fact="0.47"/>
          <dgm:constr type="t" for="ch" forName="wedge4Tx" refType="h" fact="0.665"/>
          <dgm:constr type="w" for="ch" forName="wedge4Tx" refType="w" fact="0.22"/>
          <dgm:constr type="h" for="ch" forName="wedge4Tx" refType="h" fact="0.17"/>
          <dgm:constr type="l" for="ch" forName="wedge5" refType="w" fact="0.06"/>
          <dgm:constr type="t" for="ch" forName="wedge5" refType="h" fact="0.08"/>
          <dgm:constr type="w" for="ch" forName="wedge5" refType="w" fact="0.84"/>
          <dgm:constr type="h" for="ch" forName="wedge5" refType="h" fact="0.84"/>
          <dgm:constr type="l" for="ch" forName="dummy5a" refType="w" fact="0.1163"/>
          <dgm:constr type="t" for="ch" forName="dummy5a" refType="h" fact="0.71"/>
          <dgm:constr type="l" for="ch" forName="dummy5b" refType="w" fact="0.1163"/>
          <dgm:constr type="t" for="ch" forName="dummy5b" refType="h" fact="0.29"/>
          <dgm:constr type="r" for="ch" forName="wedge5Tx" refType="w" fact="0.33"/>
          <dgm:constr type="t" for="ch" forName="wedge5Tx" refType="h" fact="0.42"/>
          <dgm:constr type="w" for="ch" forName="wedge5Tx" refType="w" fact="0.23"/>
          <dgm:constr type="h" for="ch" forName="wedge5Tx" refType="h" fact="0.165"/>
          <dgm:constr type="l" for="ch" forName="wedge6" refType="w" fact="0.07"/>
          <dgm:constr type="t" for="ch" forName="wedge6" refType="h" fact="0.0627"/>
          <dgm:constr type="w" for="ch" forName="wedge6" refType="w" fact="0.84"/>
          <dgm:constr type="h" for="ch" forName="wedge6" refType="h" fact="0.84"/>
          <dgm:constr type="l" for="ch" forName="dummy6a" refType="w" fact="0.1263"/>
          <dgm:constr type="t" for="ch" forName="dummy6a" refType="h" fact="0.2727"/>
          <dgm:constr type="l" for="ch" forName="dummy6b" refType="w" fact="0.49"/>
          <dgm:constr type="t" for="ch" forName="dummy6b" refType="h" fact="0.0627"/>
          <dgm:constr type="r" for="ch" forName="wedge6Tx" refType="w" fact="0.47"/>
          <dgm:constr type="t" for="ch" forName="wedge6Tx" refType="h" fact="0.17"/>
          <dgm:constr type="w" for="ch" forName="wedge6Tx" refType="w" fact="0.22"/>
          <dgm:constr type="h" for="ch" forName="wedge6Tx" refType="h" fact="0.17"/>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primFontSz" for="ch" ptType="node" op="equ"/>
        </dgm:constrLst>
      </dgm:if>
      <dgm:else name="Name7">
        <dgm:constrLst>
          <dgm:constr type="l" for="ch" forName="wedge1" refType="w" fact="0.0887"/>
          <dgm:constr type="t" for="ch" forName="wedge1" refType="w" fact="0.062"/>
          <dgm:constr type="w" for="ch" forName="wedge1" refType="w" fact="0.84"/>
          <dgm:constr type="h" for="ch" forName="wedge1" refType="h" fact="0.84"/>
          <dgm:constr type="l" for="ch" forName="dummy1a" refType="w" fact="0.5087"/>
          <dgm:constr type="t" for="ch" forName="dummy1a" refType="h" fact="0.062"/>
          <dgm:constr type="l" for="ch" forName="dummy1b" refType="w" fact="0.837"/>
          <dgm:constr type="t" for="ch" forName="dummy1b" refType="h" fact="0.2201"/>
          <dgm:constr type="l" for="ch" forName="wedge1Tx" refType="w" fact="0.53"/>
          <dgm:constr type="t" for="ch" forName="wedge1Tx" refType="h" fact="0.14"/>
          <dgm:constr type="w" for="ch" forName="wedge1Tx" refType="w" fact="0.2"/>
          <dgm:constr type="h" for="ch" forName="wedge1Tx" refType="h" fact="0.16"/>
          <dgm:constr type="l" for="ch" forName="wedge2" refType="w" fact="0.0995"/>
          <dgm:constr type="t" for="ch" forName="wedge2" refType="w" fact="0.0755"/>
          <dgm:constr type="w" for="ch" forName="wedge2" refType="w" fact="0.84"/>
          <dgm:constr type="h" for="ch" forName="wedge2" refType="h" fact="0.84"/>
          <dgm:constr type="l" for="ch" forName="dummy2a" refType="w" fact="0.8479"/>
          <dgm:constr type="t" for="ch" forName="dummy2a" refType="h" fact="0.2337"/>
          <dgm:constr type="l" for="ch" forName="dummy2b" refType="w" fact="0.929"/>
          <dgm:constr type="t" for="ch" forName="dummy2b" refType="h" fact="0.589"/>
          <dgm:constr type="l" for="ch" forName="wedge2Tx" refType="w" fact="0.67"/>
          <dgm:constr type="t" for="ch" forName="wedge2Tx" refType="h" fact="0.38"/>
          <dgm:constr type="w" for="ch" forName="wedge2Tx" refType="w" fact="0.23"/>
          <dgm:constr type="h" for="ch" forName="wedge2Tx" refType="h" fact="0.14"/>
          <dgm:constr type="l" for="ch" forName="wedge3" refType="w" fact="0.0956"/>
          <dgm:constr type="t" for="ch" forName="wedge3" refType="w" fact="0.0925"/>
          <dgm:constr type="w" for="ch" forName="wedge3" refType="w" fact="0.84"/>
          <dgm:constr type="h" for="ch" forName="wedge3" refType="h" fact="0.84"/>
          <dgm:constr type="l" for="ch" forName="dummy3a" refType="w" fact="0.9251"/>
          <dgm:constr type="t" for="ch" forName="dummy3a" refType="h" fact="0.6059"/>
          <dgm:constr type="l" for="ch" forName="dummy3b" refType="w" fact="0.6979"/>
          <dgm:constr type="t" for="ch" forName="dummy3b" refType="h" fact="0.8909"/>
          <dgm:constr type="l" for="ch" forName="wedge3Tx" refType="w" fact="0.635"/>
          <dgm:constr type="t" for="ch" forName="wedge3Tx" refType="h" fact="0.59"/>
          <dgm:constr type="w" for="ch" forName="wedge3Tx" refType="w" fact="0.2"/>
          <dgm:constr type="h" for="ch" forName="wedge3Tx" refType="h" fact="0.155"/>
          <dgm:constr type="l" for="ch" forName="wedge4" refType="w" fact="0.08"/>
          <dgm:constr type="t" for="ch" forName="wedge4" refType="h" fact="0.1"/>
          <dgm:constr type="w" for="ch" forName="wedge4" refType="w" fact="0.84"/>
          <dgm:constr type="h" for="ch" forName="wedge4" refType="h" fact="0.84"/>
          <dgm:constr type="l" for="ch" forName="dummy4a" refType="w" fact="0.6822"/>
          <dgm:constr type="t" for="ch" forName="dummy4a" refType="h" fact="0.8984"/>
          <dgm:constr type="l" for="ch" forName="dummy4b" refType="w" fact="0.3178"/>
          <dgm:constr type="t" for="ch" forName="dummy4b" refType="h" fact="0.8984"/>
          <dgm:constr type="l" for="ch" forName="wedge4Tx" refType="w" fact="0.4025"/>
          <dgm:constr type="t" for="ch" forName="wedge4Tx" refType="h" fact="0.76"/>
          <dgm:constr type="w" for="ch" forName="wedge4Tx" refType="w" fact="0.195"/>
          <dgm:constr type="h" for="ch" forName="wedge4Tx" refType="h" fact="0.14"/>
          <dgm:constr type="l" for="ch" forName="wedge5" refType="w" fact="0.0644"/>
          <dgm:constr type="t" for="ch" forName="wedge5" refType="h" fact="0.0925"/>
          <dgm:constr type="w" for="ch" forName="wedge5" refType="w" fact="0.84"/>
          <dgm:constr type="h" for="ch" forName="wedge5" refType="h" fact="0.84"/>
          <dgm:constr type="l" for="ch" forName="dummy5a" refType="w" fact="0.3021"/>
          <dgm:constr type="t" for="ch" forName="dummy5a" refType="h" fact="0.8909"/>
          <dgm:constr type="l" for="ch" forName="dummy5b" refType="w" fact="0.0749"/>
          <dgm:constr type="t" for="ch" forName="dummy5b" refType="h" fact="0.6059"/>
          <dgm:constr type="r" for="ch" forName="wedge5Tx" refType="w" fact="0.365"/>
          <dgm:constr type="t" for="ch" forName="wedge5Tx" refType="h" fact="0.59"/>
          <dgm:constr type="w" for="ch" forName="wedge5Tx" refType="w" fact="0.2"/>
          <dgm:constr type="h" for="ch" forName="wedge5Tx" refType="h" fact="0.155"/>
          <dgm:constr type="l" for="ch" forName="wedge6" refType="w" fact="0.0605"/>
          <dgm:constr type="t" for="ch" forName="wedge6" refType="h" fact="0.0755"/>
          <dgm:constr type="w" for="ch" forName="wedge6" refType="w" fact="0.84"/>
          <dgm:constr type="h" for="ch" forName="wedge6" refType="h" fact="0.84"/>
          <dgm:constr type="l" for="ch" forName="dummy6a" refType="w" fact="0.071"/>
          <dgm:constr type="t" for="ch" forName="dummy6a" refType="h" fact="0.589"/>
          <dgm:constr type="l" for="ch" forName="dummy6b" refType="w" fact="0.1521"/>
          <dgm:constr type="t" for="ch" forName="dummy6b" refType="h" fact="0.2337"/>
          <dgm:constr type="r" for="ch" forName="wedge6Tx" refType="w" fact="0.33"/>
          <dgm:constr type="t" for="ch" forName="wedge6Tx" refType="h" fact="0.38"/>
          <dgm:constr type="w" for="ch" forName="wedge6Tx" refType="w" fact="0.23"/>
          <dgm:constr type="h" for="ch" forName="wedge6Tx" refType="h" fact="0.14"/>
          <dgm:constr type="l" for="ch" forName="wedge7" refType="w" fact="0.0713"/>
          <dgm:constr type="t" for="ch" forName="wedge7" refType="h" fact="0.062"/>
          <dgm:constr type="w" for="ch" forName="wedge7" refType="w" fact="0.84"/>
          <dgm:constr type="h" for="ch" forName="wedge7" refType="h" fact="0.84"/>
          <dgm:constr type="l" for="ch" forName="dummy7a" refType="w" fact="0.163"/>
          <dgm:constr type="t" for="ch" forName="dummy7a" refType="h" fact="0.2201"/>
          <dgm:constr type="l" for="ch" forName="dummy7b" refType="w" fact="0.4913"/>
          <dgm:constr type="t" for="ch" forName="dummy7b" refType="h" fact="0.062"/>
          <dgm:constr type="r" for="ch" forName="wedge7Tx" refType="w" fact="0.47"/>
          <dgm:constr type="t" for="ch" forName="wedge7Tx" refType="h" fact="0.14"/>
          <dgm:constr type="w" for="ch" forName="wedge7Tx" refType="w" fact="0.2"/>
          <dgm:constr type="h" for="ch" forName="wedge7Tx" refType="h" fact="0.16"/>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h" for="ch" forName="arrowWedge7" refType="w" fact="0.08"/>
          <dgm:constr type="diam" for="ch" forName="arrowWedge7" refType="w" fact="0.84"/>
          <dgm:constr type="l" for="ch" forName="arrowWedge7" refType="w" fact="0.5"/>
          <dgm:constr type="t" for="ch" forName="arrowWedge7" refType="w" fact="0.5"/>
          <dgm:constr type="primFontSz" for="ch" ptType="node" op="equ"/>
        </dgm:constrLst>
      </dgm:else>
    </dgm:choose>
    <dgm:ruleLst/>
    <dgm:choose name="Name8">
      <dgm:if name="Name9" axis="ch" ptType="node" func="cnt" op="gte" val="1">
        <dgm:layoutNode name="wedge1">
          <dgm:alg type="sp"/>
          <dgm:choose name="Name10">
            <dgm:if name="Name11" axis="ch" ptType="node" func="cnt" op="equ" val="1">
              <dgm:shape xmlns:r="http://schemas.openxmlformats.org/officeDocument/2006/relationships" type="ellipse" r:blip="">
                <dgm:adjLst/>
              </dgm:shape>
            </dgm:if>
            <dgm:if name="Name12" axis="ch" ptType="node" func="cnt" op="equ" val="2">
              <dgm:shape xmlns:r="http://schemas.openxmlformats.org/officeDocument/2006/relationships" type="pie" r:blip="">
                <dgm:adjLst>
                  <dgm:adj idx="1" val="270"/>
                  <dgm:adj idx="2" val="90"/>
                </dgm:adjLst>
              </dgm:shape>
            </dgm:if>
            <dgm:if name="Name13" axis="ch" ptType="node" func="cnt" op="equ" val="3">
              <dgm:shape xmlns:r="http://schemas.openxmlformats.org/officeDocument/2006/relationships" type="pie" r:blip="">
                <dgm:adjLst>
                  <dgm:adj idx="1" val="270"/>
                  <dgm:adj idx="2" val="30"/>
                </dgm:adjLst>
              </dgm:shape>
            </dgm:if>
            <dgm:if name="Name14" axis="ch" ptType="node" func="cnt" op="equ" val="4">
              <dgm:shape xmlns:r="http://schemas.openxmlformats.org/officeDocument/2006/relationships" type="pie" r:blip="">
                <dgm:adjLst>
                  <dgm:adj idx="1" val="270"/>
                  <dgm:adj idx="2" val="0"/>
                </dgm:adjLst>
              </dgm:shape>
            </dgm:if>
            <dgm:if name="Name15" axis="ch" ptType="node" func="cnt" op="equ" val="5">
              <dgm:shape xmlns:r="http://schemas.openxmlformats.org/officeDocument/2006/relationships" type="pie" r:blip="">
                <dgm:adjLst>
                  <dgm:adj idx="1" val="270"/>
                  <dgm:adj idx="2" val="342"/>
                </dgm:adjLst>
              </dgm:shape>
            </dgm:if>
            <dgm:if name="Name16" axis="ch" ptType="node" func="cnt" op="equ" val="6">
              <dgm:shape xmlns:r="http://schemas.openxmlformats.org/officeDocument/2006/relationships" type="pie" r:blip="">
                <dgm:adjLst>
                  <dgm:adj idx="1" val="270"/>
                  <dgm:adj idx="2" val="330"/>
                </dgm:adjLst>
              </dgm:shape>
            </dgm:if>
            <dgm:else name="Name17">
              <dgm:shape xmlns:r="http://schemas.openxmlformats.org/officeDocument/2006/relationships" type="pie" r:blip="">
                <dgm:adjLst>
                  <dgm:adj idx="1" val="270"/>
                  <dgm:adj idx="2" val="321.4286"/>
                </dgm:adjLst>
              </dgm:shape>
            </dgm:else>
          </dgm:choose>
          <dgm:choose name="Name18">
            <dgm:if name="Name19" func="var" arg="dir" op="equ" val="norm">
              <dgm:presOf axis="ch desOrSelf" ptType="node node" st="1 1" cnt="1 0"/>
            </dgm:if>
            <dgm:else name="Name20">
              <dgm:choose name="Name21">
                <dgm:if name="Name22" axis="ch" ptType="node" func="cnt" op="equ" val="1">
                  <dgm:presOf axis="ch desOrSelf" ptType="node node" st="1 1" cnt="1 0"/>
                </dgm:if>
                <dgm:if name="Name23" axis="ch" ptType="node" func="cnt" op="equ" val="2">
                  <dgm:presOf axis="ch desOrSelf" ptType="node node" st="2 1" cnt="1 0"/>
                </dgm:if>
                <dgm:if name="Name24" axis="ch" ptType="node" func="cnt" op="equ" val="3">
                  <dgm:presOf axis="ch desOrSelf" ptType="node node" st="3 1" cnt="1 0"/>
                </dgm:if>
                <dgm:if name="Name25" axis="ch" ptType="node" func="cnt" op="equ" val="4">
                  <dgm:presOf axis="ch desOrSelf" ptType="node node" st="4 1" cnt="1 0"/>
                </dgm:if>
                <dgm:if name="Name26" axis="ch" ptType="node" func="cnt" op="equ" val="5">
                  <dgm:presOf axis="ch desOrSelf" ptType="node node" st="5 1" cnt="1 0"/>
                </dgm:if>
                <dgm:if name="Name27" axis="ch" ptType="node" func="cnt" op="equ" val="6">
                  <dgm:presOf axis="ch desOrSelf" ptType="node node" st="6 1" cnt="1 0"/>
                </dgm:if>
                <dgm:else name="Name28">
                  <dgm:presOf axis="ch desOrSelf" ptType="node node" st="7 1" cnt="1 0"/>
                </dgm:else>
              </dgm:choose>
            </dgm:else>
          </dgm:choose>
          <dgm:constrLst/>
          <dgm:ruleLst/>
        </dgm:layoutNode>
        <dgm:layoutNode name="dummy1a" moveWith="wedge1">
          <dgm:alg type="sp"/>
          <dgm:shape xmlns:r="http://schemas.openxmlformats.org/officeDocument/2006/relationships" r:blip="">
            <dgm:adjLst/>
          </dgm:shape>
          <dgm:presOf/>
          <dgm:constrLst>
            <dgm:constr type="w" val="1"/>
            <dgm:constr type="h" val="1"/>
          </dgm:constrLst>
          <dgm:ruleLst/>
        </dgm:layoutNode>
        <dgm:layoutNode name="dummy1b" moveWith="wedge1">
          <dgm:alg type="sp"/>
          <dgm:shape xmlns:r="http://schemas.openxmlformats.org/officeDocument/2006/relationships" r:blip="">
            <dgm:adjLst/>
          </dgm:shape>
          <dgm:presOf/>
          <dgm:constrLst>
            <dgm:constr type="w" val="1"/>
            <dgm:constr type="h" val="1"/>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29">
            <dgm:if name="Name30" func="var" arg="dir" op="equ" val="norm">
              <dgm:presOf axis="ch desOrSelf" ptType="node node" st="1 1" cnt="1 0"/>
            </dgm:if>
            <dgm:else name="Name31">
              <dgm:choose name="Name32">
                <dgm:if name="Name33" axis="ch" ptType="node" func="cnt" op="equ" val="1">
                  <dgm:presOf axis="ch desOrSelf" ptType="node node" st="1 1" cnt="1 0"/>
                </dgm:if>
                <dgm:if name="Name34" axis="ch" ptType="node" func="cnt" op="equ" val="2">
                  <dgm:presOf axis="ch desOrSelf" ptType="node node" st="2 1" cnt="1 0"/>
                </dgm:if>
                <dgm:if name="Name35" axis="ch" ptType="node" func="cnt" op="equ" val="3">
                  <dgm:presOf axis="ch desOrSelf" ptType="node node" st="3 1" cnt="1 0"/>
                </dgm:if>
                <dgm:if name="Name36" axis="ch" ptType="node" func="cnt" op="equ" val="4">
                  <dgm:presOf axis="ch desOrSelf" ptType="node node" st="4 1" cnt="1 0"/>
                </dgm:if>
                <dgm:if name="Name37" axis="ch" ptType="node" func="cnt" op="equ" val="5">
                  <dgm:presOf axis="ch desOrSelf" ptType="node node" st="5 1" cnt="1 0"/>
                </dgm:if>
                <dgm:if name="Name38" axis="ch" ptType="node" func="cnt" op="equ" val="6">
                  <dgm:presOf axis="ch desOrSelf" ptType="node node" st="6 1" cnt="1 0"/>
                </dgm:if>
                <dgm:else name="Name39">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40"/>
    </dgm:choose>
    <dgm:choose name="Name41">
      <dgm:if name="Name42" axis="ch" ptType="node" func="cnt" op="gte" val="2">
        <dgm:layoutNode name="wedge2">
          <dgm:alg type="sp"/>
          <dgm:choose name="Name43">
            <dgm:if name="Name44" axis="ch" ptType="node" func="cnt" op="equ" val="2">
              <dgm:shape xmlns:r="http://schemas.openxmlformats.org/officeDocument/2006/relationships" type="pie" r:blip="">
                <dgm:adjLst>
                  <dgm:adj idx="1" val="90"/>
                  <dgm:adj idx="2" val="270"/>
                </dgm:adjLst>
              </dgm:shape>
            </dgm:if>
            <dgm:if name="Name45" axis="ch" ptType="node" func="cnt" op="equ" val="3">
              <dgm:shape xmlns:r="http://schemas.openxmlformats.org/officeDocument/2006/relationships" type="pie" r:blip="">
                <dgm:adjLst>
                  <dgm:adj idx="1" val="30"/>
                  <dgm:adj idx="2" val="150"/>
                </dgm:adjLst>
              </dgm:shape>
            </dgm:if>
            <dgm:if name="Name46" axis="ch" ptType="node" func="cnt" op="equ" val="4">
              <dgm:shape xmlns:r="http://schemas.openxmlformats.org/officeDocument/2006/relationships" type="pie" r:blip="">
                <dgm:adjLst>
                  <dgm:adj idx="1" val="0"/>
                  <dgm:adj idx="2" val="90"/>
                </dgm:adjLst>
              </dgm:shape>
            </dgm:if>
            <dgm:if name="Name47" axis="ch" ptType="node" func="cnt" op="equ" val="5">
              <dgm:shape xmlns:r="http://schemas.openxmlformats.org/officeDocument/2006/relationships" type="pie" r:blip="">
                <dgm:adjLst>
                  <dgm:adj idx="1" val="342"/>
                  <dgm:adj idx="2" val="54"/>
                </dgm:adjLst>
              </dgm:shape>
            </dgm:if>
            <dgm:if name="Name48" axis="ch" ptType="node" func="cnt" op="equ" val="6">
              <dgm:shape xmlns:r="http://schemas.openxmlformats.org/officeDocument/2006/relationships" type="pie" r:blip="">
                <dgm:adjLst>
                  <dgm:adj idx="1" val="330"/>
                  <dgm:adj idx="2" val="30"/>
                </dgm:adjLst>
              </dgm:shape>
            </dgm:if>
            <dgm:else name="Name49">
              <dgm:shape xmlns:r="http://schemas.openxmlformats.org/officeDocument/2006/relationships" type="pie" r:blip="">
                <dgm:adjLst>
                  <dgm:adj idx="1" val="321.4286"/>
                  <dgm:adj idx="2" val="12.85714"/>
                </dgm:adjLst>
              </dgm:shape>
            </dgm:else>
          </dgm:choose>
          <dgm:choose name="Name50">
            <dgm:if name="Name51" func="var" arg="dir" op="equ" val="norm">
              <dgm:presOf axis="ch desOrSelf" ptType="node node" st="2 1" cnt="1 0"/>
            </dgm:if>
            <dgm:else name="Name52">
              <dgm:choose name="Name53">
                <dgm:if name="Name54" axis="ch" ptType="node" func="cnt" op="equ" val="2">
                  <dgm:presOf axis="ch desOrSelf" ptType="node node" st="1 1" cnt="1 0"/>
                </dgm:if>
                <dgm:if name="Name55" axis="ch" ptType="node" func="cnt" op="equ" val="3">
                  <dgm:presOf axis="ch desOrSelf" ptType="node node" st="2 1" cnt="1 0"/>
                </dgm:if>
                <dgm:if name="Name56" axis="ch" ptType="node" func="cnt" op="equ" val="4">
                  <dgm:presOf axis="ch desOrSelf" ptType="node node" st="3 1" cnt="1 0"/>
                </dgm:if>
                <dgm:if name="Name57" axis="ch" ptType="node" func="cnt" op="equ" val="5">
                  <dgm:presOf axis="ch desOrSelf" ptType="node node" st="4 1" cnt="1 0"/>
                </dgm:if>
                <dgm:if name="Name58" axis="ch" ptType="node" func="cnt" op="equ" val="6">
                  <dgm:presOf axis="ch desOrSelf" ptType="node node" st="5 1" cnt="1 0"/>
                </dgm:if>
                <dgm:else name="Name59">
                  <dgm:presOf axis="ch desOrSelf" ptType="node node" st="6 1" cnt="1 0"/>
                </dgm:else>
              </dgm:choose>
            </dgm:else>
          </dgm:choose>
          <dgm:constrLst/>
          <dgm:ruleLst/>
        </dgm:layoutNode>
        <dgm:layoutNode name="dummy2a" moveWith="wedge2">
          <dgm:alg type="sp"/>
          <dgm:shape xmlns:r="http://schemas.openxmlformats.org/officeDocument/2006/relationships" r:blip="">
            <dgm:adjLst/>
          </dgm:shape>
          <dgm:presOf/>
          <dgm:constrLst>
            <dgm:constr type="w" val="1"/>
            <dgm:constr type="h" val="1"/>
          </dgm:constrLst>
          <dgm:ruleLst/>
        </dgm:layoutNode>
        <dgm:layoutNode name="dummy2b" moveWith="wedge2">
          <dgm:alg type="sp"/>
          <dgm:shape xmlns:r="http://schemas.openxmlformats.org/officeDocument/2006/relationships" r:blip="">
            <dgm:adjLst/>
          </dgm:shape>
          <dgm:presOf/>
          <dgm:constrLst>
            <dgm:constr type="w" val="1"/>
            <dgm:constr type="h" val="1"/>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60">
            <dgm:if name="Name61" func="var" arg="dir" op="equ" val="norm">
              <dgm:presOf axis="ch desOrSelf" ptType="node node" st="2 1" cnt="1 0"/>
            </dgm:if>
            <dgm:else name="Name62">
              <dgm:choose name="Name63">
                <dgm:if name="Name64" axis="ch" ptType="node" func="cnt" op="equ" val="2">
                  <dgm:presOf axis="ch desOrSelf" ptType="node node" st="1 1" cnt="1 0"/>
                </dgm:if>
                <dgm:if name="Name65" axis="ch" ptType="node" func="cnt" op="equ" val="3">
                  <dgm:presOf axis="ch desOrSelf" ptType="node node" st="2 1" cnt="1 0"/>
                </dgm:if>
                <dgm:if name="Name66" axis="ch" ptType="node" func="cnt" op="equ" val="4">
                  <dgm:presOf axis="ch desOrSelf" ptType="node node" st="3 1" cnt="1 0"/>
                </dgm:if>
                <dgm:if name="Name67" axis="ch" ptType="node" func="cnt" op="equ" val="5">
                  <dgm:presOf axis="ch desOrSelf" ptType="node node" st="4 1" cnt="1 0"/>
                </dgm:if>
                <dgm:if name="Name68" axis="ch" ptType="node" func="cnt" op="equ" val="6">
                  <dgm:presOf axis="ch desOrSelf" ptType="node node" st="5 1" cnt="1 0"/>
                </dgm:if>
                <dgm:else name="Name69">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70"/>
    </dgm:choose>
    <dgm:choose name="Name71">
      <dgm:if name="Name72" axis="ch" ptType="node" func="cnt" op="gte" val="3">
        <dgm:layoutNode name="wedge3">
          <dgm:alg type="sp"/>
          <dgm:choose name="Name73">
            <dgm:if name="Name74" axis="ch" ptType="node" func="cnt" op="equ" val="3">
              <dgm:shape xmlns:r="http://schemas.openxmlformats.org/officeDocument/2006/relationships" type="pie" r:blip="">
                <dgm:adjLst>
                  <dgm:adj idx="1" val="150"/>
                  <dgm:adj idx="2" val="270"/>
                </dgm:adjLst>
              </dgm:shape>
            </dgm:if>
            <dgm:if name="Name75" axis="ch" ptType="node" func="cnt" op="equ" val="4">
              <dgm:shape xmlns:r="http://schemas.openxmlformats.org/officeDocument/2006/relationships" type="pie" r:blip="">
                <dgm:adjLst>
                  <dgm:adj idx="1" val="90"/>
                  <dgm:adj idx="2" val="180"/>
                </dgm:adjLst>
              </dgm:shape>
            </dgm:if>
            <dgm:if name="Name76" axis="ch" ptType="node" func="cnt" op="equ" val="5">
              <dgm:shape xmlns:r="http://schemas.openxmlformats.org/officeDocument/2006/relationships" type="pie" r:blip="">
                <dgm:adjLst>
                  <dgm:adj idx="1" val="54"/>
                  <dgm:adj idx="2" val="126"/>
                </dgm:adjLst>
              </dgm:shape>
            </dgm:if>
            <dgm:if name="Name77" axis="ch" ptType="node" func="cnt" op="equ" val="6">
              <dgm:shape xmlns:r="http://schemas.openxmlformats.org/officeDocument/2006/relationships" type="pie" r:blip="">
                <dgm:adjLst>
                  <dgm:adj idx="1" val="30"/>
                  <dgm:adj idx="2" val="90"/>
                </dgm:adjLst>
              </dgm:shape>
            </dgm:if>
            <dgm:else name="Name78">
              <dgm:shape xmlns:r="http://schemas.openxmlformats.org/officeDocument/2006/relationships" type="pie" r:blip="">
                <dgm:adjLst>
                  <dgm:adj idx="1" val="12.85714"/>
                  <dgm:adj idx="2" val="64.28571"/>
                </dgm:adjLst>
              </dgm:shape>
            </dgm:else>
          </dgm:choose>
          <dgm:choose name="Name79">
            <dgm:if name="Name80" func="var" arg="dir" op="equ" val="norm">
              <dgm:presOf axis="ch desOrSelf" ptType="node node" st="3 1" cnt="1 0"/>
            </dgm:if>
            <dgm:else name="Name81">
              <dgm:choose name="Name82">
                <dgm:if name="Name83" axis="ch" ptType="node" func="cnt" op="equ" val="3">
                  <dgm:presOf axis="ch desOrSelf" ptType="node node" st="1 1" cnt="1 0"/>
                </dgm:if>
                <dgm:if name="Name84" axis="ch" ptType="node" func="cnt" op="equ" val="4">
                  <dgm:presOf axis="ch desOrSelf" ptType="node node" st="2 1" cnt="1 0"/>
                </dgm:if>
                <dgm:if name="Name85" axis="ch" ptType="node" func="cnt" op="equ" val="5">
                  <dgm:presOf axis="ch desOrSelf" ptType="node node" st="3 1" cnt="1 0"/>
                </dgm:if>
                <dgm:if name="Name86" axis="ch" ptType="node" func="cnt" op="equ" val="6">
                  <dgm:presOf axis="ch desOrSelf" ptType="node node" st="4 1" cnt="1 0"/>
                </dgm:if>
                <dgm:else name="Name87">
                  <dgm:presOf axis="ch desOrSelf" ptType="node node" st="5 1" cnt="1 0"/>
                </dgm:else>
              </dgm:choose>
            </dgm:else>
          </dgm:choose>
          <dgm:constrLst/>
          <dgm:ruleLst/>
        </dgm:layoutNode>
        <dgm:layoutNode name="dummy3a" moveWith="wedge3">
          <dgm:alg type="sp"/>
          <dgm:shape xmlns:r="http://schemas.openxmlformats.org/officeDocument/2006/relationships" r:blip="">
            <dgm:adjLst/>
          </dgm:shape>
          <dgm:presOf/>
          <dgm:constrLst>
            <dgm:constr type="w" val="1"/>
            <dgm:constr type="h" val="1"/>
          </dgm:constrLst>
          <dgm:ruleLst/>
        </dgm:layoutNode>
        <dgm:layoutNode name="dummy3b" moveWith="wedge3">
          <dgm:alg type="sp"/>
          <dgm:shape xmlns:r="http://schemas.openxmlformats.org/officeDocument/2006/relationships" r:blip="">
            <dgm:adjLst/>
          </dgm:shape>
          <dgm:presOf/>
          <dgm:constrLst>
            <dgm:constr type="w" val="1"/>
            <dgm:constr type="h" val="1"/>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88">
            <dgm:if name="Name89" func="var" arg="dir" op="equ" val="norm">
              <dgm:presOf axis="ch desOrSelf" ptType="node node" st="3 1" cnt="1 0"/>
            </dgm:if>
            <dgm:else name="Name90">
              <dgm:choose name="Name91">
                <dgm:if name="Name92" axis="ch" ptType="node" func="cnt" op="equ" val="3">
                  <dgm:presOf axis="ch desOrSelf" ptType="node node" st="1 1" cnt="1 0"/>
                </dgm:if>
                <dgm:if name="Name93" axis="ch" ptType="node" func="cnt" op="equ" val="4">
                  <dgm:presOf axis="ch desOrSelf" ptType="node node" st="2 1" cnt="1 0"/>
                </dgm:if>
                <dgm:if name="Name94" axis="ch" ptType="node" func="cnt" op="equ" val="5">
                  <dgm:presOf axis="ch desOrSelf" ptType="node node" st="3 1" cnt="1 0"/>
                </dgm:if>
                <dgm:if name="Name95" axis="ch" ptType="node" func="cnt" op="equ" val="6">
                  <dgm:presOf axis="ch desOrSelf" ptType="node node" st="4 1" cnt="1 0"/>
                </dgm:if>
                <dgm:else name="Name96">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97"/>
    </dgm:choose>
    <dgm:choose name="Name98">
      <dgm:if name="Name99" axis="ch" ptType="node" func="cnt" op="gte" val="4">
        <dgm:layoutNode name="wedge4">
          <dgm:alg type="sp"/>
          <dgm:choose name="Name100">
            <dgm:if name="Name101" axis="ch" ptType="node" func="cnt" op="equ" val="4">
              <dgm:shape xmlns:r="http://schemas.openxmlformats.org/officeDocument/2006/relationships" type="pie" r:blip="">
                <dgm:adjLst>
                  <dgm:adj idx="1" val="180"/>
                  <dgm:adj idx="2" val="270"/>
                </dgm:adjLst>
              </dgm:shape>
            </dgm:if>
            <dgm:if name="Name102" axis="ch" ptType="node" func="cnt" op="equ" val="5">
              <dgm:shape xmlns:r="http://schemas.openxmlformats.org/officeDocument/2006/relationships" type="pie" r:blip="">
                <dgm:adjLst>
                  <dgm:adj idx="1" val="126"/>
                  <dgm:adj idx="2" val="198"/>
                </dgm:adjLst>
              </dgm:shape>
            </dgm:if>
            <dgm:if name="Name103" axis="ch" ptType="node" func="cnt" op="equ" val="6">
              <dgm:shape xmlns:r="http://schemas.openxmlformats.org/officeDocument/2006/relationships" type="pie" r:blip="">
                <dgm:adjLst>
                  <dgm:adj idx="1" val="90"/>
                  <dgm:adj idx="2" val="150"/>
                </dgm:adjLst>
              </dgm:shape>
            </dgm:if>
            <dgm:else name="Name104">
              <dgm:shape xmlns:r="http://schemas.openxmlformats.org/officeDocument/2006/relationships" type="pie" r:blip="">
                <dgm:adjLst>
                  <dgm:adj idx="1" val="64.2871"/>
                  <dgm:adj idx="2" val="115.7143"/>
                </dgm:adjLst>
              </dgm:shape>
            </dgm:else>
          </dgm:choose>
          <dgm:choose name="Name105">
            <dgm:if name="Name106" func="var" arg="dir" op="equ" val="norm">
              <dgm:presOf axis="ch desOrSelf" ptType="node node" st="4 1" cnt="1 0"/>
            </dgm:if>
            <dgm:else name="Name107">
              <dgm:choose name="Name108">
                <dgm:if name="Name109" axis="ch" ptType="node" func="cnt" op="equ" val="4">
                  <dgm:presOf axis="ch desOrSelf" ptType="node node" st="1 1" cnt="1 0"/>
                </dgm:if>
                <dgm:if name="Name110" axis="ch" ptType="node" func="cnt" op="equ" val="5">
                  <dgm:presOf axis="ch desOrSelf" ptType="node node" st="2 1" cnt="1 0"/>
                </dgm:if>
                <dgm:if name="Name111" axis="ch" ptType="node" func="cnt" op="equ" val="6">
                  <dgm:presOf axis="ch desOrSelf" ptType="node node" st="3 1" cnt="1 0"/>
                </dgm:if>
                <dgm:else name="Name112">
                  <dgm:presOf axis="ch desOrSelf" ptType="node node" st="4 1" cnt="1 0"/>
                </dgm:else>
              </dgm:choose>
            </dgm:else>
          </dgm:choose>
          <dgm:constrLst/>
          <dgm:ruleLst/>
        </dgm:layoutNode>
        <dgm:layoutNode name="dummy4a" moveWith="wedge4">
          <dgm:alg type="sp"/>
          <dgm:shape xmlns:r="http://schemas.openxmlformats.org/officeDocument/2006/relationships" r:blip="">
            <dgm:adjLst/>
          </dgm:shape>
          <dgm:presOf/>
          <dgm:constrLst>
            <dgm:constr type="w" val="1"/>
            <dgm:constr type="h" val="1"/>
          </dgm:constrLst>
          <dgm:ruleLst/>
        </dgm:layoutNode>
        <dgm:layoutNode name="dummy4b" moveWith="wedge4">
          <dgm:alg type="sp"/>
          <dgm:shape xmlns:r="http://schemas.openxmlformats.org/officeDocument/2006/relationships" r:blip="">
            <dgm:adjLst/>
          </dgm:shape>
          <dgm:presOf/>
          <dgm:constrLst>
            <dgm:constr type="w" val="1"/>
            <dgm:constr type="h" val="1"/>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13">
            <dgm:if name="Name114" func="var" arg="dir" op="equ" val="norm">
              <dgm:presOf axis="ch desOrSelf" ptType="node node" st="4 1" cnt="1 0"/>
            </dgm:if>
            <dgm:else name="Name115">
              <dgm:choose name="Name116">
                <dgm:if name="Name117" axis="ch" ptType="node" func="cnt" op="equ" val="4">
                  <dgm:presOf axis="ch desOrSelf" ptType="node node" st="1 1" cnt="1 0"/>
                </dgm:if>
                <dgm:if name="Name118" axis="ch" ptType="node" func="cnt" op="equ" val="5">
                  <dgm:presOf axis="ch desOrSelf" ptType="node node" st="2 1" cnt="1 0"/>
                </dgm:if>
                <dgm:if name="Name119" axis="ch" ptType="node" func="cnt" op="equ" val="6">
                  <dgm:presOf axis="ch desOrSelf" ptType="node node" st="3 1" cnt="1 0"/>
                </dgm:if>
                <dgm:else name="Name120">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21"/>
    </dgm:choose>
    <dgm:choose name="Name122">
      <dgm:if name="Name123" axis="ch" ptType="node" func="cnt" op="gte" val="5">
        <dgm:layoutNode name="wedge5">
          <dgm:alg type="sp"/>
          <dgm:choose name="Name124">
            <dgm:if name="Name125" axis="ch" ptType="node" func="cnt" op="equ" val="5">
              <dgm:shape xmlns:r="http://schemas.openxmlformats.org/officeDocument/2006/relationships" type="pie" r:blip="">
                <dgm:adjLst>
                  <dgm:adj idx="1" val="198"/>
                  <dgm:adj idx="2" val="270"/>
                </dgm:adjLst>
              </dgm:shape>
            </dgm:if>
            <dgm:if name="Name126" axis="ch" ptType="node" func="cnt" op="equ" val="6">
              <dgm:shape xmlns:r="http://schemas.openxmlformats.org/officeDocument/2006/relationships" type="pie" r:blip="">
                <dgm:adjLst>
                  <dgm:adj idx="1" val="150"/>
                  <dgm:adj idx="2" val="210"/>
                </dgm:adjLst>
              </dgm:shape>
            </dgm:if>
            <dgm:else name="Name127">
              <dgm:shape xmlns:r="http://schemas.openxmlformats.org/officeDocument/2006/relationships" type="pie" r:blip="">
                <dgm:adjLst>
                  <dgm:adj idx="1" val="115.7143"/>
                  <dgm:adj idx="2" val="167.1429"/>
                </dgm:adjLst>
              </dgm:shape>
            </dgm:else>
          </dgm:choose>
          <dgm:choose name="Name128">
            <dgm:if name="Name129" func="var" arg="dir" op="equ" val="norm">
              <dgm:presOf axis="ch desOrSelf" ptType="node node" st="5 1" cnt="1 0"/>
            </dgm:if>
            <dgm:else name="Name130">
              <dgm:choose name="Name131">
                <dgm:if name="Name132" axis="ch" ptType="node" func="cnt" op="equ" val="5">
                  <dgm:presOf axis="ch desOrSelf" ptType="node node" st="1 1" cnt="1 0"/>
                </dgm:if>
                <dgm:if name="Name133" axis="ch" ptType="node" func="cnt" op="equ" val="6">
                  <dgm:presOf axis="ch desOrSelf" ptType="node node" st="2 1" cnt="1 0"/>
                </dgm:if>
                <dgm:else name="Name134">
                  <dgm:presOf axis="ch desOrSelf" ptType="node node" st="3 1" cnt="1 0"/>
                </dgm:else>
              </dgm:choose>
            </dgm:else>
          </dgm:choose>
          <dgm:constrLst/>
          <dgm:ruleLst/>
        </dgm:layoutNode>
        <dgm:layoutNode name="dummy5a" moveWith="wedge5">
          <dgm:alg type="sp"/>
          <dgm:shape xmlns:r="http://schemas.openxmlformats.org/officeDocument/2006/relationships" r:blip="">
            <dgm:adjLst/>
          </dgm:shape>
          <dgm:presOf/>
          <dgm:constrLst>
            <dgm:constr type="w" val="1"/>
            <dgm:constr type="h" val="1"/>
          </dgm:constrLst>
          <dgm:ruleLst/>
        </dgm:layoutNode>
        <dgm:layoutNode name="dummy5b" moveWith="wedge5">
          <dgm:alg type="sp"/>
          <dgm:shape xmlns:r="http://schemas.openxmlformats.org/officeDocument/2006/relationships" r:blip="">
            <dgm:adjLst/>
          </dgm:shape>
          <dgm:presOf/>
          <dgm:constrLst>
            <dgm:constr type="w" val="1"/>
            <dgm:constr type="h" val="1"/>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35">
            <dgm:if name="Name136" func="var" arg="dir" op="equ" val="norm">
              <dgm:presOf axis="ch desOrSelf" ptType="node node" st="5 1" cnt="1 0"/>
            </dgm:if>
            <dgm:else name="Name137">
              <dgm:choose name="Name138">
                <dgm:if name="Name139" axis="ch" ptType="node" func="cnt" op="equ" val="5">
                  <dgm:presOf axis="ch desOrSelf" ptType="node node" st="1 1" cnt="1 0"/>
                </dgm:if>
                <dgm:if name="Name140" axis="ch" ptType="node" func="cnt" op="equ" val="6">
                  <dgm:presOf axis="ch desOrSelf" ptType="node node" st="2 1" cnt="1 0"/>
                </dgm:if>
                <dgm:else name="Name141">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42"/>
    </dgm:choose>
    <dgm:choose name="Name143">
      <dgm:if name="Name144" axis="ch" ptType="node" func="cnt" op="gte" val="6">
        <dgm:layoutNode name="wedge6">
          <dgm:alg type="sp"/>
          <dgm:choose name="Name145">
            <dgm:if name="Name146" axis="ch" ptType="node" func="cnt" op="equ" val="6">
              <dgm:shape xmlns:r="http://schemas.openxmlformats.org/officeDocument/2006/relationships" type="pie" r:blip="">
                <dgm:adjLst>
                  <dgm:adj idx="1" val="210"/>
                  <dgm:adj idx="2" val="270"/>
                </dgm:adjLst>
              </dgm:shape>
            </dgm:if>
            <dgm:else name="Name147">
              <dgm:shape xmlns:r="http://schemas.openxmlformats.org/officeDocument/2006/relationships" type="pie" r:blip="">
                <dgm:adjLst>
                  <dgm:adj idx="1" val="167.1429"/>
                  <dgm:adj idx="2" val="218.5714"/>
                </dgm:adjLst>
              </dgm:shape>
            </dgm:else>
          </dgm:choose>
          <dgm:choose name="Name148">
            <dgm:if name="Name149" func="var" arg="dir" op="equ" val="norm">
              <dgm:presOf axis="ch desOrSelf" ptType="node node" st="6 1" cnt="1 0"/>
            </dgm:if>
            <dgm:else name="Name150">
              <dgm:choose name="Name151">
                <dgm:if name="Name152" axis="ch" ptType="node" func="cnt" op="equ" val="6">
                  <dgm:presOf axis="ch desOrSelf" ptType="node node" st="1 1" cnt="1 0"/>
                </dgm:if>
                <dgm:else name="Name153">
                  <dgm:presOf axis="ch desOrSelf" ptType="node node" st="2 1" cnt="1 0"/>
                </dgm:else>
              </dgm:choose>
            </dgm:else>
          </dgm:choose>
          <dgm:constrLst/>
          <dgm:ruleLst/>
        </dgm:layoutNode>
        <dgm:layoutNode name="dummy6a" moveWith="wedge6">
          <dgm:alg type="sp"/>
          <dgm:shape xmlns:r="http://schemas.openxmlformats.org/officeDocument/2006/relationships" r:blip="">
            <dgm:adjLst/>
          </dgm:shape>
          <dgm:presOf/>
          <dgm:constrLst>
            <dgm:constr type="w" val="1"/>
            <dgm:constr type="h" val="1"/>
          </dgm:constrLst>
          <dgm:ruleLst/>
        </dgm:layoutNode>
        <dgm:layoutNode name="dummy6b" moveWith="wedge6">
          <dgm:alg type="sp"/>
          <dgm:shape xmlns:r="http://schemas.openxmlformats.org/officeDocument/2006/relationships" r:blip="">
            <dgm:adjLst/>
          </dgm:shape>
          <dgm:presOf/>
          <dgm:constrLst>
            <dgm:constr type="w" val="1"/>
            <dgm:constr type="h" val="1"/>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54">
            <dgm:if name="Name155" func="var" arg="dir" op="equ" val="norm">
              <dgm:presOf axis="ch desOrSelf" ptType="node node" st="6 1" cnt="1 0"/>
            </dgm:if>
            <dgm:else name="Name156">
              <dgm:choose name="Name157">
                <dgm:if name="Name158" axis="ch" ptType="node" func="cnt" op="equ" val="6">
                  <dgm:presOf axis="ch desOrSelf" ptType="node node" st="1 1" cnt="1 0"/>
                </dgm:if>
                <dgm:else name="Name159">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0"/>
    </dgm:choose>
    <dgm:choose name="Name161">
      <dgm:if name="Name162" axis="ch" ptType="node" func="cnt" op="gte" val="7">
        <dgm:layoutNode name="wedge7">
          <dgm:alg type="sp"/>
          <dgm:shape xmlns:r="http://schemas.openxmlformats.org/officeDocument/2006/relationships" type="pie" r:blip="">
            <dgm:adjLst>
              <dgm:adj idx="1" val="218.5714"/>
              <dgm:adj idx="2" val="270"/>
            </dgm:adjLst>
          </dgm:shape>
          <dgm:choose name="Name163">
            <dgm:if name="Name164" func="var" arg="dir" op="equ" val="norm">
              <dgm:presOf axis="ch desOrSelf" ptType="node node" st="7 1" cnt="1 0"/>
            </dgm:if>
            <dgm:else name="Name165">
              <dgm:presOf axis="ch desOrSelf" ptType="node node" st="1 1" cnt="1 0"/>
            </dgm:else>
          </dgm:choose>
          <dgm:constrLst/>
          <dgm:ruleLst/>
        </dgm:layoutNode>
        <dgm:layoutNode name="dummy7a" moveWith="wedge7">
          <dgm:alg type="sp"/>
          <dgm:shape xmlns:r="http://schemas.openxmlformats.org/officeDocument/2006/relationships" r:blip="">
            <dgm:adjLst/>
          </dgm:shape>
          <dgm:presOf/>
          <dgm:constrLst>
            <dgm:constr type="w" val="1"/>
            <dgm:constr type="h" val="1"/>
          </dgm:constrLst>
          <dgm:ruleLst/>
        </dgm:layoutNode>
        <dgm:layoutNode name="dummy7b" moveWith="wedge7">
          <dgm:alg type="sp"/>
          <dgm:shape xmlns:r="http://schemas.openxmlformats.org/officeDocument/2006/relationships" r:blip="">
            <dgm:adjLst/>
          </dgm:shape>
          <dgm:presOf/>
          <dgm:constrLst>
            <dgm:constr type="w" val="1"/>
            <dgm:constr type="h" val="1"/>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66">
            <dgm:if name="Name167" func="var" arg="dir" op="equ" val="norm">
              <dgm:presOf axis="ch desOrSelf" ptType="node node" st="7 1" cnt="1 0"/>
            </dgm:if>
            <dgm:else name="Name168">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9"/>
    </dgm:choose>
    <dgm:choose name="Name170">
      <dgm:if name="Name171" axis="ch" ptType="node" func="cnt" op="equ" val="1">
        <dgm:forEach name="Name172" axis="ch" ptType="sibTrans" hideLastTrans="0" cnt="1">
          <dgm:layoutNode name="arrowWedge1single" styleLbl="fgSibTrans2D1">
            <dgm:choose name="Name173">
              <dgm:if name="Name174" func="var" arg="dir" op="equ" val="norm">
                <dgm:alg type="conn">
                  <dgm:param type="connRout" val="longCurve"/>
                  <dgm:param type="srcNode" val="dummy1a"/>
                  <dgm:param type="dstNode" val="dummy1b"/>
                  <dgm:param type="begPts" val="tL"/>
                  <dgm:param type="endPts" val="tR"/>
                  <dgm:param type="begSty" val="arr"/>
                  <dgm:param type="endSty" val="noArr"/>
                </dgm:alg>
              </dgm:if>
              <dgm:else name="Name175">
                <dgm:alg type="conn">
                  <dgm:param type="connRout" val="longCurve"/>
                  <dgm:param type="srcNode" val="dummy1a"/>
                  <dgm:param type="dstNode" val="dummy1b"/>
                  <dgm:param type="begPts" val="tL"/>
                  <dgm:param type="endPts" val="tR"/>
                  <dgm:param type="begSty" val="noArr"/>
                  <dgm:param type="endSty" val="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if name="Name176" axis="ch" ptType="node" func="cnt" op="gte" val="2">
        <dgm:forEach name="Name177" axis="ch" ptType="sibTrans" hideLastTrans="0" cnt="1">
          <dgm:layoutNode name="arrowWedge1" styleLbl="fgSibTrans2D1">
            <dgm:choose name="Name178">
              <dgm:if name="Name179" func="var" arg="dir" op="equ" val="norm">
                <dgm:alg type="conn">
                  <dgm:param type="connRout" val="curve"/>
                  <dgm:param type="srcNode" val="dummy1a"/>
                  <dgm:param type="dstNode" val="dummy1b"/>
                  <dgm:param type="begPts" val="tL"/>
                  <dgm:param type="endPts" val="tL"/>
                  <dgm:param type="begSty" val="noArr"/>
                  <dgm:param type="endSty" val="arr"/>
                </dgm:alg>
              </dgm:if>
              <dgm:else name="Name180">
                <dgm:alg type="conn">
                  <dgm:param type="connRout" val="curve"/>
                  <dgm:param type="srcNode" val="dummy1a"/>
                  <dgm:param type="dstNode" val="dummy1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else name="Name181"/>
    </dgm:choose>
    <dgm:forEach name="Name182" axis="ch" ptType="sibTrans" hideLastTrans="0" st="2" cnt="1">
      <dgm:layoutNode name="arrowWedge2" styleLbl="fgSibTrans2D1">
        <dgm:choose name="Name183">
          <dgm:if name="Name184" func="var" arg="dir" op="equ" val="norm">
            <dgm:alg type="conn">
              <dgm:param type="connRout" val="curve"/>
              <dgm:param type="srcNode" val="dummy2a"/>
              <dgm:param type="dstNode" val="dummy2b"/>
              <dgm:param type="begPts" val="tL"/>
              <dgm:param type="endPts" val="tL"/>
              <dgm:param type="begSty" val="noArr"/>
              <dgm:param type="endSty" val="arr"/>
            </dgm:alg>
          </dgm:if>
          <dgm:else name="Name185">
            <dgm:alg type="conn">
              <dgm:param type="connRout" val="curve"/>
              <dgm:param type="srcNode" val="dummy2a"/>
              <dgm:param type="dstNode" val="dummy2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86" axis="ch" ptType="sibTrans" hideLastTrans="0" st="3" cnt="1">
      <dgm:layoutNode name="arrowWedge3" styleLbl="fgSibTrans2D1">
        <dgm:choose name="Name187">
          <dgm:if name="Name188" func="var" arg="dir" op="equ" val="norm">
            <dgm:alg type="conn">
              <dgm:param type="connRout" val="curve"/>
              <dgm:param type="srcNode" val="dummy3a"/>
              <dgm:param type="dstNode" val="dummy3b"/>
              <dgm:param type="begPts" val="tL"/>
              <dgm:param type="endPts" val="tL"/>
              <dgm:param type="begSty" val="noArr"/>
              <dgm:param type="endSty" val="arr"/>
            </dgm:alg>
          </dgm:if>
          <dgm:else name="Name189">
            <dgm:alg type="conn">
              <dgm:param type="connRout" val="curve"/>
              <dgm:param type="srcNode" val="dummy3a"/>
              <dgm:param type="dstNode" val="dummy3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0" axis="ch" ptType="sibTrans" hideLastTrans="0" st="4" cnt="1">
      <dgm:layoutNode name="arrowWedge4" styleLbl="fgSibTrans2D1">
        <dgm:choose name="Name191">
          <dgm:if name="Name192" func="var" arg="dir" op="equ" val="norm">
            <dgm:alg type="conn">
              <dgm:param type="connRout" val="curve"/>
              <dgm:param type="srcNode" val="dummy4a"/>
              <dgm:param type="dstNode" val="dummy4b"/>
              <dgm:param type="begPts" val="tL"/>
              <dgm:param type="endPts" val="tL"/>
              <dgm:param type="begSty" val="noArr"/>
              <dgm:param type="endSty" val="arr"/>
            </dgm:alg>
          </dgm:if>
          <dgm:else name="Name193">
            <dgm:alg type="conn">
              <dgm:param type="connRout" val="curve"/>
              <dgm:param type="srcNode" val="dummy4a"/>
              <dgm:param type="dstNode" val="dummy4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4" axis="ch" ptType="sibTrans" hideLastTrans="0" st="5" cnt="1">
      <dgm:layoutNode name="arrowWedge5" styleLbl="fgSibTrans2D1">
        <dgm:choose name="Name195">
          <dgm:if name="Name196" func="var" arg="dir" op="equ" val="norm">
            <dgm:alg type="conn">
              <dgm:param type="connRout" val="curve"/>
              <dgm:param type="srcNode" val="dummy5a"/>
              <dgm:param type="dstNode" val="dummy5b"/>
              <dgm:param type="begPts" val="tL"/>
              <dgm:param type="endPts" val="tL"/>
              <dgm:param type="begSty" val="noArr"/>
              <dgm:param type="endSty" val="arr"/>
            </dgm:alg>
          </dgm:if>
          <dgm:else name="Name197">
            <dgm:alg type="conn">
              <dgm:param type="connRout" val="curve"/>
              <dgm:param type="srcNode" val="dummy5a"/>
              <dgm:param type="dstNode" val="dummy5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8" axis="ch" ptType="sibTrans" hideLastTrans="0" st="6" cnt="1">
      <dgm:layoutNode name="arrowWedge6" styleLbl="fgSibTrans2D1">
        <dgm:choose name="Name199">
          <dgm:if name="Name200" func="var" arg="dir" op="equ" val="norm">
            <dgm:alg type="conn">
              <dgm:param type="connRout" val="curve"/>
              <dgm:param type="srcNode" val="dummy6a"/>
              <dgm:param type="dstNode" val="dummy6b"/>
              <dgm:param type="begPts" val="tL"/>
              <dgm:param type="endPts" val="tL"/>
              <dgm:param type="begSty" val="noArr"/>
              <dgm:param type="endSty" val="arr"/>
            </dgm:alg>
          </dgm:if>
          <dgm:else name="Name201">
            <dgm:alg type="conn">
              <dgm:param type="connRout" val="curve"/>
              <dgm:param type="srcNode" val="dummy6a"/>
              <dgm:param type="dstNode" val="dummy6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202" axis="ch" ptType="sibTrans" hideLastTrans="0" st="7" cnt="1">
      <dgm:layoutNode name="arrowWedge7" styleLbl="fgSibTrans2D1">
        <dgm:choose name="Name203">
          <dgm:if name="Name204" func="var" arg="dir" op="equ" val="norm">
            <dgm:alg type="conn">
              <dgm:param type="connRout" val="curve"/>
              <dgm:param type="srcNode" val="dummy7a"/>
              <dgm:param type="dstNode" val="dummy7b"/>
              <dgm:param type="begPts" val="tL"/>
              <dgm:param type="endPts" val="tL"/>
              <dgm:param type="begSty" val="noArr"/>
              <dgm:param type="endSty" val="arr"/>
            </dgm:alg>
          </dgm:if>
          <dgm:else name="Name205">
            <dgm:alg type="conn">
              <dgm:param type="connRout" val="curve"/>
              <dgm:param type="srcNode" val="dummy7a"/>
              <dgm:param type="dstNode" val="dummy7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matrix1">
  <dgm:title val=""/>
  <dgm:desc val=""/>
  <dgm:catLst>
    <dgm:cat type="matrix" pri="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styleData>
  <dgm:clr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clrData>
  <dgm:layoutNode name="diagram">
    <dgm:varLst>
      <dgm:chMax val="1"/>
      <dgm:dir/>
      <dgm:animLvl val="ctr"/>
      <dgm:resizeHandles val="exact"/>
    </dgm:varLst>
    <dgm:alg type="composite"/>
    <dgm:shape xmlns:r="http://schemas.openxmlformats.org/officeDocument/2006/relationships" r:blip="">
      <dgm:adjLst/>
    </dgm:shape>
    <dgm:presOf/>
    <dgm:constrLst>
      <dgm:constr type="ctrX" for="ch" forName="matrix" refType="w" fact="0.5"/>
      <dgm:constr type="ctrY" for="ch" forName="matrix" refType="h" fact="0.5"/>
      <dgm:constr type="w" for="ch" forName="matrix" refType="w"/>
      <dgm:constr type="h" for="ch" forName="matrix" refType="h"/>
      <dgm:constr type="ctrX" for="ch" forName="centerTile" refType="w" fact="0.5"/>
      <dgm:constr type="ctrY" for="ch" forName="centerTile" refType="h" fact="0.5"/>
      <dgm:constr type="w" for="ch" forName="centerTile" refType="w" fact="0.3"/>
      <dgm:constr type="h" for="ch" forName="centerTile" refType="h" fact="0.25"/>
      <dgm:constr type="primFontSz" for="des" ptType="node" op="equ" val="65"/>
    </dgm:constrLst>
    <dgm:ruleLst/>
    <dgm:choose name="Name0">
      <dgm:if name="Name1" axis="ch" ptType="node" func="cnt" op="gte" val="1">
        <dgm:layoutNode name="matrix">
          <dgm:alg type="composite"/>
          <dgm:shape xmlns:r="http://schemas.openxmlformats.org/officeDocument/2006/relationships" r:blip="">
            <dgm:adjLst/>
          </dgm:shape>
          <dgm:presOf/>
          <dgm:constrLst>
            <dgm:constr type="l" for="ch" forName="tile1"/>
            <dgm:constr type="t" for="ch" forName="tile1"/>
            <dgm:constr type="r" for="ch" forName="tile1" refType="w" fact="0.5"/>
            <dgm:constr type="b" for="ch" forName="tile1" refType="h" fact="0.5"/>
            <dgm:constr type="l" for="ch" forName="tile1text" refType="l" refFor="ch" refForName="tile1"/>
            <dgm:constr type="t" for="ch" forName="tile1text" refType="t" refFor="ch" refForName="tile1"/>
            <dgm:constr type="w" for="ch" forName="tile1text" refType="w" refFor="ch" refForName="tile1"/>
            <dgm:constr type="h" for="ch" forName="tile1text" refType="h" refFor="ch" refForName="tile1" fact="0.75"/>
            <dgm:constr type="r" for="ch" forName="tile2" refType="w"/>
            <dgm:constr type="t" for="ch" forName="tile2"/>
            <dgm:constr type="l" for="ch" forName="tile2" refType="w" fact="0.5"/>
            <dgm:constr type="b" for="ch" forName="tile2" refType="h" fact="0.5"/>
            <dgm:constr type="r" for="ch" forName="tile2text" refType="r" refFor="ch" refForName="tile2"/>
            <dgm:constr type="t" for="ch" forName="tile2text" refType="t" refFor="ch" refForName="tile2"/>
            <dgm:constr type="w" for="ch" forName="tile2text" refType="w" refFor="ch" refForName="tile2"/>
            <dgm:constr type="h" for="ch" forName="tile2text" refType="h" refFor="ch" refForName="tile2" fact="0.75"/>
            <dgm:constr type="l" for="ch" forName="tile3"/>
            <dgm:constr type="b" for="ch" forName="tile3" refType="h"/>
            <dgm:constr type="r" for="ch" forName="tile3" refType="w" fact="0.5"/>
            <dgm:constr type="t" for="ch" forName="tile3" refType="h" fact="0.5"/>
            <dgm:constr type="l" for="ch" forName="tile3text" refType="l" refFor="ch" refForName="tile3"/>
            <dgm:constr type="b" for="ch" forName="tile3text" refType="b" refFor="ch" refForName="tile3"/>
            <dgm:constr type="w" for="ch" forName="tile3text" refType="w" refFor="ch" refForName="tile3"/>
            <dgm:constr type="h" for="ch" forName="tile3text" refType="h" refFor="ch" refForName="tile3" fact="0.75"/>
            <dgm:constr type="r" for="ch" forName="tile4" refType="w"/>
            <dgm:constr type="b" for="ch" forName="tile4" refType="h"/>
            <dgm:constr type="l" for="ch" forName="tile4" refType="w" fact="0.5"/>
            <dgm:constr type="t" for="ch" forName="tile4" refType="h" fact="0.5"/>
            <dgm:constr type="r" for="ch" forName="tile4text" refType="r" refFor="ch" refForName="tile4"/>
            <dgm:constr type="b" for="ch" forName="tile4text" refType="b" refFor="ch" refForName="tile4"/>
            <dgm:constr type="w" for="ch" forName="tile4text" refType="w" refFor="ch" refForName="tile4"/>
            <dgm:constr type="h" for="ch" forName="tile4text" refType="h" refFor="ch" refForName="tile4" fact="0.75"/>
          </dgm:constrLst>
          <dgm:ruleLst/>
          <dgm:layoutNode name="tile1" styleLbl="node1">
            <dgm:alg type="sp"/>
            <dgm:shape xmlns:r="http://schemas.openxmlformats.org/officeDocument/2006/relationships" rot="270" type="round1Rect" r:blip="">
              <dgm:adjLst/>
            </dgm:shape>
            <dgm:choose name="Name2">
              <dgm:if name="Name3" func="var" arg="dir" op="equ" val="norm">
                <dgm:presOf axis="ch ch desOrSelf" ptType="node node node" st="1 1 1" cnt="1 1 0"/>
              </dgm:if>
              <dgm:else name="Name4">
                <dgm:presOf axis="ch ch desOrSelf" ptType="node node node" st="1 2 1" cnt="1 1 0"/>
              </dgm:else>
            </dgm:choose>
            <dgm:constrLst/>
            <dgm:ruleLst/>
          </dgm:layoutNode>
          <dgm:layoutNode name="tile1text" styleLbl="node1">
            <dgm:varLst>
              <dgm:chMax val="0"/>
              <dgm:chPref val="0"/>
              <dgm:bulletEnabled val="1"/>
            </dgm:varLst>
            <dgm:choose name="Name5">
              <dgm:if name="Name6" axis="root des" func="maxDepth" op="gte" val="3">
                <dgm:alg type="tx">
                  <dgm:param type="txAnchorVert" val="t"/>
                  <dgm:param type="parTxLTRAlign" val="l"/>
                  <dgm:param type="parTxRTLAlign" val="r"/>
                </dgm:alg>
              </dgm:if>
              <dgm:else name="Name7">
                <dgm:alg type="tx"/>
              </dgm:else>
            </dgm:choose>
            <dgm:shape xmlns:r="http://schemas.openxmlformats.org/officeDocument/2006/relationships" rot="270" type="rect" r:blip="" hideGeom="1">
              <dgm:adjLst>
                <dgm:adj idx="1" val="0.2"/>
              </dgm:adjLst>
            </dgm:shape>
            <dgm:choose name="Name8">
              <dgm:if name="Name9" func="var" arg="dir" op="equ" val="norm">
                <dgm:presOf axis="ch ch desOrSelf" ptType="node node node" st="1 1 1" cnt="1 1 0"/>
              </dgm:if>
              <dgm:else name="Name10">
                <dgm:presOf axis="ch ch desOrSelf" ptType="node node node" st="1 2 1" cnt="1 1 0"/>
              </dgm:else>
            </dgm:choose>
            <dgm:constrLst/>
            <dgm:ruleLst>
              <dgm:rule type="primFontSz" val="5" fact="NaN" max="NaN"/>
            </dgm:ruleLst>
          </dgm:layoutNode>
          <dgm:layoutNode name="tile2" styleLbl="node1">
            <dgm:alg type="sp"/>
            <dgm:shape xmlns:r="http://schemas.openxmlformats.org/officeDocument/2006/relationships" type="round1Rect" r:blip="">
              <dgm:adjLst/>
            </dgm:shape>
            <dgm:choose name="Name11">
              <dgm:if name="Name12" func="var" arg="dir" op="equ" val="norm">
                <dgm:presOf axis="ch ch desOrSelf" ptType="node node node" st="1 2 1" cnt="1 1 0"/>
              </dgm:if>
              <dgm:else name="Name13">
                <dgm:presOf axis="ch ch desOrSelf" ptType="node node node" st="1 1 1" cnt="1 1 0"/>
              </dgm:else>
            </dgm:choose>
            <dgm:constrLst/>
            <dgm:ruleLst/>
          </dgm:layoutNode>
          <dgm:layoutNode name="tile2text" styleLbl="node1">
            <dgm:varLst>
              <dgm:chMax val="0"/>
              <dgm:chPref val="0"/>
              <dgm:bulletEnabled val="1"/>
            </dgm:varLst>
            <dgm:choose name="Name14">
              <dgm:if name="Name15" axis="root des" func="maxDepth" op="gte" val="3">
                <dgm:alg type="tx">
                  <dgm:param type="txAnchorVert" val="t"/>
                  <dgm:param type="parTxLTRAlign" val="l"/>
                  <dgm:param type="parTxRTLAlign" val="r"/>
                </dgm:alg>
              </dgm:if>
              <dgm:else name="Name16">
                <dgm:alg type="tx"/>
              </dgm:else>
            </dgm:choose>
            <dgm:shape xmlns:r="http://schemas.openxmlformats.org/officeDocument/2006/relationships" type="rect" r:blip="" hideGeom="1">
              <dgm:adjLst/>
            </dgm:shape>
            <dgm:choose name="Name17">
              <dgm:if name="Name18" func="var" arg="dir" op="equ" val="norm">
                <dgm:presOf axis="ch ch desOrSelf" ptType="node node node" st="1 2 1" cnt="1 1 0"/>
              </dgm:if>
              <dgm:else name="Name19">
                <dgm:presOf axis="ch ch desOrSelf" ptType="node node node" st="1 1 1" cnt="1 1 0"/>
              </dgm:else>
            </dgm:choose>
            <dgm:constrLst/>
            <dgm:ruleLst>
              <dgm:rule type="primFontSz" val="5" fact="NaN" max="NaN"/>
            </dgm:ruleLst>
          </dgm:layoutNode>
          <dgm:layoutNode name="tile3" styleLbl="node1">
            <dgm:alg type="sp"/>
            <dgm:shape xmlns:r="http://schemas.openxmlformats.org/officeDocument/2006/relationships" rot="180" type="round1Rect" r:blip="">
              <dgm:adjLst/>
            </dgm:shape>
            <dgm:choose name="Name20">
              <dgm:if name="Name21" func="var" arg="dir" op="equ" val="norm">
                <dgm:presOf axis="ch ch desOrSelf" ptType="node node node" st="1 3 1" cnt="1 1 0"/>
              </dgm:if>
              <dgm:else name="Name22">
                <dgm:presOf axis="ch ch desOrSelf" ptType="node node node" st="1 4 1" cnt="1 1 0"/>
              </dgm:else>
            </dgm:choose>
            <dgm:constrLst/>
            <dgm:ruleLst/>
          </dgm:layoutNode>
          <dgm:layoutNode name="tile3text" styleLbl="node1">
            <dgm:varLst>
              <dgm:chMax val="0"/>
              <dgm:chPref val="0"/>
              <dgm:bulletEnabled val="1"/>
            </dgm:varLst>
            <dgm:choose name="Name23">
              <dgm:if name="Name24" axis="root des" func="maxDepth" op="gte" val="3">
                <dgm:alg type="tx">
                  <dgm:param type="txAnchorVert" val="t"/>
                  <dgm:param type="parTxLTRAlign" val="l"/>
                  <dgm:param type="parTxRTLAlign" val="r"/>
                </dgm:alg>
              </dgm:if>
              <dgm:else name="Name25">
                <dgm:alg type="tx"/>
              </dgm:else>
            </dgm:choose>
            <dgm:shape xmlns:r="http://schemas.openxmlformats.org/officeDocument/2006/relationships" rot="180" type="rect" r:blip="" hideGeom="1">
              <dgm:adjLst/>
            </dgm:shape>
            <dgm:choose name="Name26">
              <dgm:if name="Name27" func="var" arg="dir" op="equ" val="norm">
                <dgm:presOf axis="ch ch desOrSelf" ptType="node node node" st="1 3 1" cnt="1 1 0"/>
              </dgm:if>
              <dgm:else name="Name28">
                <dgm:presOf axis="ch ch desOrSelf" ptType="node node node" st="1 4 1" cnt="1 1 0"/>
              </dgm:else>
            </dgm:choose>
            <dgm:constrLst/>
            <dgm:ruleLst>
              <dgm:rule type="primFontSz" val="5" fact="NaN" max="NaN"/>
            </dgm:ruleLst>
          </dgm:layoutNode>
          <dgm:layoutNode name="tile4" styleLbl="node1">
            <dgm:alg type="sp"/>
            <dgm:shape xmlns:r="http://schemas.openxmlformats.org/officeDocument/2006/relationships" rot="90" type="round1Rect" r:blip="">
              <dgm:adjLst/>
            </dgm:shape>
            <dgm:choose name="Name29">
              <dgm:if name="Name30" func="var" arg="dir" op="equ" val="norm">
                <dgm:presOf axis="ch ch desOrSelf" ptType="node node node" st="1 4 1" cnt="1 1 0"/>
              </dgm:if>
              <dgm:else name="Name31">
                <dgm:presOf axis="ch ch desOrSelf" ptType="node node node" st="1 3 1" cnt="1 1 0"/>
              </dgm:else>
            </dgm:choose>
            <dgm:constrLst/>
            <dgm:ruleLst/>
          </dgm:layoutNode>
          <dgm:layoutNode name="tile4text" styleLbl="node1">
            <dgm:varLst>
              <dgm:chMax val="0"/>
              <dgm:chPref val="0"/>
              <dgm:bulletEnabled val="1"/>
            </dgm:varLst>
            <dgm:choose name="Name32">
              <dgm:if name="Name33" axis="root des" func="maxDepth" op="gte" val="3">
                <dgm:alg type="tx">
                  <dgm:param type="txAnchorVert" val="t"/>
                  <dgm:param type="parTxLTRAlign" val="l"/>
                  <dgm:param type="parTxRTLAlign" val="r"/>
                </dgm:alg>
              </dgm:if>
              <dgm:else name="Name34">
                <dgm:alg type="tx"/>
              </dgm:else>
            </dgm:choose>
            <dgm:shape xmlns:r="http://schemas.openxmlformats.org/officeDocument/2006/relationships" rot="90" type="rect" r:blip="" hideGeom="1">
              <dgm:adjLst/>
            </dgm:shape>
            <dgm:choose name="Name35">
              <dgm:if name="Name36" func="var" arg="dir" op="equ" val="norm">
                <dgm:presOf axis="ch ch desOrSelf" ptType="node node node" st="1 4 1" cnt="1 1 0"/>
              </dgm:if>
              <dgm:else name="Name37">
                <dgm:presOf axis="ch ch desOrSelf" ptType="node node node" st="1 3 1" cnt="1 1 0"/>
              </dgm:else>
            </dgm:choose>
            <dgm:constrLst/>
            <dgm:ruleLst>
              <dgm:rule type="primFontSz" val="5" fact="NaN" max="NaN"/>
            </dgm:ruleLst>
          </dgm:layoutNode>
        </dgm:layoutNode>
        <dgm:layoutNode name="centerTile" styleLbl="fgShp">
          <dgm:varLst>
            <dgm:chMax val="0"/>
            <dgm:chPref val="0"/>
          </dgm:varLst>
          <dgm:alg type="tx"/>
          <dgm:shape xmlns:r="http://schemas.openxmlformats.org/officeDocument/2006/relationships" type="roundRect" r:blip="">
            <dgm:adjLst/>
          </dgm:shape>
          <dgm:presOf axis="ch" ptType="node" cnt="1"/>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8"/>
    </dgm:choose>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8/layout/VerticalAccentList">
  <dgm:title val=""/>
  <dgm:desc val=""/>
  <dgm:catLst>
    <dgm:cat type="list" pri="16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clrData>
  <dgm:layoutNode name="Name0">
    <dgm:varLst>
      <dgm:chMax/>
      <dgm:chPref/>
      <dgm:dir/>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constrLst>
      <dgm:constr type="primFontSz" for="des" forName="parenttext" refType="primFontSz" refFor="des" refForName="childtext" op="gte"/>
      <dgm:constr type="w" for="ch" forName="composite" refType="w"/>
      <dgm:constr type="h" for="ch" forName="composite" refType="h"/>
      <dgm:constr type="w" for="ch" forName="parallelogramComposite" refType="w"/>
      <dgm:constr type="h" for="ch" forName="parallelogramComposite" refType="h"/>
      <dgm:constr type="w" for="ch" forName="parenttextcomposite" refType="w" fact="0.9"/>
      <dgm:constr type="h" for="ch" forName="parenttextcomposite" refType="h" fact="0.6"/>
      <dgm:constr type="h" for="ch" forName="sibTrans" refType="h" refFor="ch" refForName="composite" op="equ" fact="0.02"/>
      <dgm:constr type="h" for="ch" forName="sibTrans" op="equ"/>
    </dgm:constrLst>
    <dgm:forEach name="nodesForEach" axis="ch" ptType="node">
      <dgm:layoutNode name="parenttextcomposite">
        <dgm:alg type="composite">
          <dgm:param type="ar" val="11"/>
        </dgm:alg>
        <dgm:shape xmlns:r="http://schemas.openxmlformats.org/officeDocument/2006/relationships" r:blip="">
          <dgm:adjLst/>
        </dgm:shape>
        <dgm:constrLst>
          <dgm:constr type="h" for="ch" forName="parenttext" refType="h"/>
          <dgm:constr type="w" for="ch" forName="parenttext" refType="w"/>
        </dgm:constrLst>
        <dgm:layoutNode name="parenttext" styleLbl="revTx">
          <dgm:varLst>
            <dgm:chMax/>
            <dgm:chPref val="2"/>
            <dgm:bulletEnabled val="1"/>
          </dgm:varLst>
          <dgm:choose name="Name4">
            <dgm:if name="Name5" func="var" arg="dir" op="equ" val="norm">
              <dgm:alg type="tx">
                <dgm:param type="parTxLTRAlign" val="l"/>
                <dgm:param type="txAnchorVert" val="b"/>
              </dgm:alg>
            </dgm:if>
            <dgm:else name="Name6">
              <dgm:alg type="tx">
                <dgm:param type="parTxLTRAlign" val="r"/>
                <dgm:param type="txAnchorVert" val="b"/>
              </dgm:alg>
            </dgm:else>
          </dgm:choose>
          <dgm:shape xmlns:r="http://schemas.openxmlformats.org/officeDocument/2006/relationships" type="rect"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choose name="Name7">
        <dgm:if name="Name8" axis="ch" ptType="node" func="cnt" op="gte" val="1">
          <dgm:layoutNode name="composite">
            <dgm:alg type="composite">
              <dgm:param type="ar" val="6"/>
            </dgm:alg>
            <dgm:shape xmlns:r="http://schemas.openxmlformats.org/officeDocument/2006/relationships" r:blip="">
              <dgm:adjLst/>
            </dgm:shape>
            <dgm:choose name="Name9">
              <dgm:if name="Name10" func="var" arg="dir" op="equ" val="norm">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301"/>
                  <dgm:constr type="t" for="ch" forName="childtext" refType="h" fact="0.1"/>
                  <dgm:constr type="w" for="ch" forName="childtext" refType="w" fact="0.9117"/>
                  <dgm:constr type="h" for="ch" forName="childtext" refType="h" fact="0.8"/>
                </dgm:constrLst>
              </dgm:if>
              <dgm:else name="Name11">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883"/>
                  <dgm:constr type="t" for="ch" forName="childtext" refType="h" fact="0.1"/>
                  <dgm:constr type="w" for="ch" forName="childtext" refType="w" fact="0.9117"/>
                  <dgm:constr type="h" for="ch" forName="childtext" refType="h" fact="0.8"/>
                </dgm:constrLst>
              </dgm:else>
            </dgm:choose>
            <dgm:ruleLst/>
            <dgm:layoutNode name="chevron1" styleLbl="alignNode1">
              <dgm:alg type="sp"/>
              <dgm:choose name="Name12">
                <dgm:if name="Name13" func="var" arg="dir" op="equ" val="norm">
                  <dgm:shape xmlns:r="http://schemas.openxmlformats.org/officeDocument/2006/relationships" type="chevron" r:blip="">
                    <dgm:adjLst>
                      <dgm:adj idx="1" val="0.7061"/>
                    </dgm:adjLst>
                  </dgm:shape>
                </dgm:if>
                <dgm:else name="Name14">
                  <dgm:shape xmlns:r="http://schemas.openxmlformats.org/officeDocument/2006/relationships" rot="180" type="chevron" r:blip="">
                    <dgm:adjLst>
                      <dgm:adj idx="1" val="0.7061"/>
                    </dgm:adjLst>
                  </dgm:shape>
                </dgm:else>
              </dgm:choose>
              <dgm:presOf/>
            </dgm:layoutNode>
            <dgm:layoutNode name="chevron2" styleLbl="alignNode1">
              <dgm:alg type="sp"/>
              <dgm:choose name="Name15">
                <dgm:if name="Name16" func="var" arg="dir" op="equ" val="norm">
                  <dgm:shape xmlns:r="http://schemas.openxmlformats.org/officeDocument/2006/relationships" type="chevron" r:blip="">
                    <dgm:adjLst>
                      <dgm:adj idx="1" val="0.7061"/>
                    </dgm:adjLst>
                  </dgm:shape>
                </dgm:if>
                <dgm:else name="Name17">
                  <dgm:shape xmlns:r="http://schemas.openxmlformats.org/officeDocument/2006/relationships" rot="180" type="chevron" r:blip="">
                    <dgm:adjLst>
                      <dgm:adj idx="1" val="0.7061"/>
                    </dgm:adjLst>
                  </dgm:shape>
                </dgm:else>
              </dgm:choose>
              <dgm:presOf/>
            </dgm:layoutNode>
            <dgm:layoutNode name="chevron3" styleLbl="alignNode1">
              <dgm:alg type="sp"/>
              <dgm:choose name="Name18">
                <dgm:if name="Name19" func="var" arg="dir" op="equ" val="norm">
                  <dgm:shape xmlns:r="http://schemas.openxmlformats.org/officeDocument/2006/relationships" type="chevron" r:blip="">
                    <dgm:adjLst>
                      <dgm:adj idx="1" val="0.7061"/>
                    </dgm:adjLst>
                  </dgm:shape>
                </dgm:if>
                <dgm:else name="Name20">
                  <dgm:shape xmlns:r="http://schemas.openxmlformats.org/officeDocument/2006/relationships" rot="180" type="chevron" r:blip="">
                    <dgm:adjLst>
                      <dgm:adj idx="1" val="0.7061"/>
                    </dgm:adjLst>
                  </dgm:shape>
                </dgm:else>
              </dgm:choose>
              <dgm:presOf/>
            </dgm:layoutNode>
            <dgm:layoutNode name="chevron4" styleLbl="alignNode1">
              <dgm:alg type="sp"/>
              <dgm:choose name="Name21">
                <dgm:if name="Name22" func="var" arg="dir" op="equ" val="norm">
                  <dgm:shape xmlns:r="http://schemas.openxmlformats.org/officeDocument/2006/relationships" type="chevron" r:blip="">
                    <dgm:adjLst>
                      <dgm:adj idx="1" val="0.7061"/>
                    </dgm:adjLst>
                  </dgm:shape>
                </dgm:if>
                <dgm:else name="Name23">
                  <dgm:shape xmlns:r="http://schemas.openxmlformats.org/officeDocument/2006/relationships" rot="180" type="chevron" r:blip="">
                    <dgm:adjLst>
                      <dgm:adj idx="1" val="0.7061"/>
                    </dgm:adjLst>
                  </dgm:shape>
                </dgm:else>
              </dgm:choose>
              <dgm:presOf/>
            </dgm:layoutNode>
            <dgm:layoutNode name="chevron5" styleLbl="alignNode1">
              <dgm:alg type="sp"/>
              <dgm:choose name="Name24">
                <dgm:if name="Name25" func="var" arg="dir" op="equ" val="norm">
                  <dgm:shape xmlns:r="http://schemas.openxmlformats.org/officeDocument/2006/relationships" type="chevron" r:blip="">
                    <dgm:adjLst>
                      <dgm:adj idx="1" val="0.7061"/>
                    </dgm:adjLst>
                  </dgm:shape>
                </dgm:if>
                <dgm:else name="Name26">
                  <dgm:shape xmlns:r="http://schemas.openxmlformats.org/officeDocument/2006/relationships" rot="180" type="chevron" r:blip="">
                    <dgm:adjLst>
                      <dgm:adj idx="1" val="0.7061"/>
                    </dgm:adjLst>
                  </dgm:shape>
                </dgm:else>
              </dgm:choose>
              <dgm:presOf/>
            </dgm:layoutNode>
            <dgm:layoutNode name="chevron6" styleLbl="alignNode1">
              <dgm:alg type="sp"/>
              <dgm:choose name="Name27">
                <dgm:if name="Name28" func="var" arg="dir" op="equ" val="norm">
                  <dgm:shape xmlns:r="http://schemas.openxmlformats.org/officeDocument/2006/relationships" type="chevron" r:blip="">
                    <dgm:adjLst>
                      <dgm:adj idx="1" val="0.7061"/>
                    </dgm:adjLst>
                  </dgm:shape>
                </dgm:if>
                <dgm:else name="Name29">
                  <dgm:shape xmlns:r="http://schemas.openxmlformats.org/officeDocument/2006/relationships" rot="180" type="chevron" r:blip="">
                    <dgm:adjLst>
                      <dgm:adj idx="1" val="0.7061"/>
                    </dgm:adjLst>
                  </dgm:shape>
                </dgm:else>
              </dgm:choose>
              <dgm:presOf/>
            </dgm:layoutNode>
            <dgm:layoutNode name="chevron7" styleLbl="alignNode1">
              <dgm:alg type="sp"/>
              <dgm:choose name="Name30">
                <dgm:if name="Name31" func="var" arg="dir" op="equ" val="norm">
                  <dgm:shape xmlns:r="http://schemas.openxmlformats.org/officeDocument/2006/relationships" type="chevron" r:blip="">
                    <dgm:adjLst>
                      <dgm:adj idx="1" val="0.7061"/>
                    </dgm:adjLst>
                  </dgm:shape>
                </dgm:if>
                <dgm:else name="Name32">
                  <dgm:shape xmlns:r="http://schemas.openxmlformats.org/officeDocument/2006/relationships" rot="180" type="chevron" r:blip="">
                    <dgm:adjLst>
                      <dgm:adj idx="1" val="0.7061"/>
                    </dgm:adjLst>
                  </dgm:shape>
                </dgm:else>
              </dgm:choose>
              <dgm:presOf/>
            </dgm:layoutNode>
            <dgm:layoutNode name="childtext" styleLbl="solidFgAcc1">
              <dgm:varLst>
                <dgm:chMax/>
                <dgm:chPref val="0"/>
                <dgm:bulletEnabled val="1"/>
              </dgm:varLst>
              <dgm:choose name="Name33">
                <dgm:if name="Name34" func="var" arg="dir" op="equ" val="norm">
                  <dgm:alg type="tx">
                    <dgm:param type="parTxLTRAlign" val="l"/>
                    <dgm:param type="txAnchorVertCh" val="t"/>
                  </dgm:alg>
                </dgm:if>
                <dgm:else name="Name35">
                  <dgm:alg type="tx">
                    <dgm:param type="parTxLTRAlign" val="r"/>
                    <dgm:param type="shpTxLTRAlignCh" val="r"/>
                    <dgm:param type="txAnchorVertCh" val="t"/>
                  </dgm:alg>
                </dgm:else>
              </dgm:choose>
              <dgm:shape xmlns:r="http://schemas.openxmlformats.org/officeDocument/2006/relationships" type="rect" r:blip="">
                <dgm:adjLst/>
              </dgm:shape>
              <dgm:presOf axis="des"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dgm:if>
        <dgm:else name="Name36">
          <dgm:layoutNode name="parallelogramComposite">
            <dgm:alg type="composite">
              <dgm:param type="ar" val="50"/>
            </dgm:alg>
            <dgm:shape xmlns:r="http://schemas.openxmlformats.org/officeDocument/2006/relationships" r:blip="">
              <dgm:adjLst/>
            </dgm:shape>
            <dgm:constrLst>
              <dgm:constr type="l" for="ch" forName="parallelogram1" refType="w" fact="0"/>
              <dgm:constr type="t" for="ch" forName="parallelogram1" refType="h" fact="0"/>
              <dgm:constr type="w" for="ch" forName="parallelogram1" refType="w" fact="0.12"/>
              <dgm:constr type="h" for="ch" forName="parallelogram1" refType="h"/>
              <dgm:constr type="l" for="ch" forName="parallelogram2" refType="w" fact="0.127"/>
              <dgm:constr type="t" for="ch" forName="parallelogram2" refType="h" fact="0"/>
              <dgm:constr type="w" for="ch" forName="parallelogram2" refType="w" fact="0.12"/>
              <dgm:constr type="h" for="ch" forName="parallelogram2" refType="h"/>
              <dgm:constr type="l" for="ch" forName="parallelogram3" refType="w" fact="0.254"/>
              <dgm:constr type="t" for="ch" forName="parallelogram3" refType="h" fact="0"/>
              <dgm:constr type="w" for="ch" forName="parallelogram3" refType="w" fact="0.12"/>
              <dgm:constr type="h" for="ch" forName="parallelogram3" refType="h"/>
              <dgm:constr type="l" for="ch" forName="parallelogram4" refType="w" fact="0.381"/>
              <dgm:constr type="t" for="ch" forName="parallelogram4" refType="h" fact="0"/>
              <dgm:constr type="w" for="ch" forName="parallelogram4" refType="w" fact="0.12"/>
              <dgm:constr type="h" for="ch" forName="parallelogram4" refType="h"/>
              <dgm:constr type="l" for="ch" forName="parallelogram5" refType="w" fact="0.508"/>
              <dgm:constr type="t" for="ch" forName="parallelogram5" refType="h" fact="0"/>
              <dgm:constr type="w" for="ch" forName="parallelogram5" refType="w" fact="0.12"/>
              <dgm:constr type="h" for="ch" forName="parallelogram5" refType="h"/>
              <dgm:constr type="l" for="ch" forName="parallelogram6" refType="w" fact="0.635"/>
              <dgm:constr type="t" for="ch" forName="parallelogram6" refType="h" fact="0"/>
              <dgm:constr type="w" for="ch" forName="parallelogram6" refType="w" fact="0.12"/>
              <dgm:constr type="h" for="ch" forName="parallelogram6" refType="h"/>
              <dgm:constr type="l" for="ch" forName="parallelogram7" refType="w" fact="0.762"/>
              <dgm:constr type="t" for="ch" forName="parallelogram7" refType="h" fact="0"/>
              <dgm:constr type="w" for="ch" forName="parallelogram7" refType="w" fact="0.12"/>
              <dgm:constr type="h" for="ch" forName="parallelogram7" refType="h"/>
            </dgm:constrLst>
            <dgm:ruleLst/>
            <dgm:layoutNode name="parallelogram1" styleLbl="alignNode1">
              <dgm:alg type="sp"/>
              <dgm:shape xmlns:r="http://schemas.openxmlformats.org/officeDocument/2006/relationships" type="parallelogram" r:blip="">
                <dgm:adjLst>
                  <dgm:adj idx="1" val="1.4084"/>
                </dgm:adjLst>
              </dgm:shape>
              <dgm:presOf/>
            </dgm:layoutNode>
            <dgm:layoutNode name="parallelogram2" styleLbl="alignNode1">
              <dgm:alg type="sp"/>
              <dgm:shape xmlns:r="http://schemas.openxmlformats.org/officeDocument/2006/relationships" type="parallelogram" r:blip="">
                <dgm:adjLst>
                  <dgm:adj idx="1" val="1.4084"/>
                </dgm:adjLst>
              </dgm:shape>
              <dgm:presOf/>
            </dgm:layoutNode>
            <dgm:layoutNode name="parallelogram3" styleLbl="alignNode1">
              <dgm:alg type="sp"/>
              <dgm:shape xmlns:r="http://schemas.openxmlformats.org/officeDocument/2006/relationships" type="parallelogram" r:blip="">
                <dgm:adjLst>
                  <dgm:adj idx="1" val="1.4084"/>
                </dgm:adjLst>
              </dgm:shape>
              <dgm:presOf/>
            </dgm:layoutNode>
            <dgm:layoutNode name="parallelogram4" styleLbl="alignNode1">
              <dgm:alg type="sp"/>
              <dgm:shape xmlns:r="http://schemas.openxmlformats.org/officeDocument/2006/relationships" type="parallelogram" r:blip="">
                <dgm:adjLst>
                  <dgm:adj idx="1" val="1.4084"/>
                </dgm:adjLst>
              </dgm:shape>
              <dgm:presOf/>
            </dgm:layoutNode>
            <dgm:layoutNode name="parallelogram5" styleLbl="alignNode1">
              <dgm:alg type="sp"/>
              <dgm:shape xmlns:r="http://schemas.openxmlformats.org/officeDocument/2006/relationships" type="parallelogram" r:blip="">
                <dgm:adjLst>
                  <dgm:adj idx="1" val="1.4084"/>
                </dgm:adjLst>
              </dgm:shape>
              <dgm:presOf/>
            </dgm:layoutNode>
            <dgm:layoutNode name="parallelogram6" styleLbl="alignNode1">
              <dgm:alg type="sp"/>
              <dgm:shape xmlns:r="http://schemas.openxmlformats.org/officeDocument/2006/relationships" type="parallelogram" r:blip="">
                <dgm:adjLst>
                  <dgm:adj idx="1" val="1.4084"/>
                </dgm:adjLst>
              </dgm:shape>
              <dgm:presOf/>
            </dgm:layoutNode>
            <dgm:layoutNode name="parallelogram7" styleLbl="alignNode1">
              <dgm:alg type="sp"/>
              <dgm:shape xmlns:r="http://schemas.openxmlformats.org/officeDocument/2006/relationships" type="parallelogram" r:blip="">
                <dgm:adjLst>
                  <dgm:adj idx="1" val="1.4084"/>
                </dgm:adjLst>
              </dgm:shape>
              <dgm:presOf/>
            </dgm:layoutNode>
          </dgm:layoutNode>
        </dgm:else>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9EC6886-619C-0D48-A42B-32AADB26F0DF}" type="datetimeFigureOut">
              <a:rPr lang="en-US" smtClean="0"/>
              <a:t>4/27/16</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DDCD372-0D4D-1444-A1A2-91DF1BDB65E8}" type="slidenum">
              <a:rPr lang="en-US" smtClean="0"/>
              <a:t>‹#›</a:t>
            </a:fld>
            <a:endParaRPr lang="en-US"/>
          </a:p>
        </p:txBody>
      </p:sp>
    </p:spTree>
    <p:extLst>
      <p:ext uri="{BB962C8B-B14F-4D97-AF65-F5344CB8AC3E}">
        <p14:creationId xmlns:p14="http://schemas.microsoft.com/office/powerpoint/2010/main" val="2667375111"/>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 Id="rId3" Type="http://schemas.openxmlformats.org/officeDocument/2006/relationships/hyperlink" Target="http://tomasp.net/blog/csharp-async-gotchas.aspx/" TargetMode="Externa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Hi</a:t>
            </a:r>
            <a:r>
              <a:rPr lang="en-US" baseline="0" dirty="0" smtClean="0"/>
              <a:t> I’m Rachel Reese! I’m going to speak today on Reactive services. And by that I mean services that adhere to the guidelines laid down in the reactive manifesto. </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3DDCD372-0D4D-1444-A1A2-91DF1BDB65E8}" type="slidenum">
              <a:rPr lang="en-US" smtClean="0"/>
              <a:t>1</a:t>
            </a:fld>
            <a:endParaRPr lang="en-US"/>
          </a:p>
        </p:txBody>
      </p:sp>
    </p:spTree>
    <p:extLst>
      <p:ext uri="{BB962C8B-B14F-4D97-AF65-F5344CB8AC3E}">
        <p14:creationId xmlns:p14="http://schemas.microsoft.com/office/powerpoint/2010/main" val="29678303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DDCD372-0D4D-1444-A1A2-91DF1BDB65E8}" type="slidenum">
              <a:rPr lang="en-US" smtClean="0"/>
              <a:t>11</a:t>
            </a:fld>
            <a:endParaRPr lang="en-US"/>
          </a:p>
        </p:txBody>
      </p:sp>
    </p:spTree>
    <p:extLst>
      <p:ext uri="{BB962C8B-B14F-4D97-AF65-F5344CB8AC3E}">
        <p14:creationId xmlns:p14="http://schemas.microsoft.com/office/powerpoint/2010/main" val="9720080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before we move on to message-drive</a:t>
            </a:r>
            <a:r>
              <a:rPr lang="en-US" baseline="0" dirty="0" smtClean="0"/>
              <a:t>n properly, let’s talk about </a:t>
            </a:r>
            <a:r>
              <a:rPr lang="en-US" baseline="0" dirty="0" err="1" smtClean="0"/>
              <a:t>async</a:t>
            </a:r>
            <a:r>
              <a:rPr lang="en-US" baseline="0" dirty="0" smtClean="0"/>
              <a:t> workflows </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An application of F#’s computation expression syntax. </a:t>
            </a:r>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For more info on </a:t>
            </a:r>
            <a:r>
              <a:rPr lang="en-US" dirty="0" err="1" smtClean="0"/>
              <a:t>async</a:t>
            </a:r>
            <a:r>
              <a:rPr lang="en-US" dirty="0" smtClean="0"/>
              <a:t> in C# vs F#, read Tomas </a:t>
            </a:r>
            <a:r>
              <a:rPr lang="en-US" dirty="0" err="1" smtClean="0"/>
              <a:t>Petricek’s</a:t>
            </a:r>
            <a:r>
              <a:rPr lang="en-US" dirty="0" smtClean="0"/>
              <a:t> blog post:</a:t>
            </a:r>
            <a:br>
              <a:rPr lang="en-US" dirty="0" smtClean="0"/>
            </a:br>
            <a:r>
              <a:rPr lang="en-US" dirty="0" smtClean="0">
                <a:hlinkClick r:id="rId3"/>
              </a:rPr>
              <a:t>http://tomasp.net/blog/csharp-async-gotchas.aspx/</a:t>
            </a:r>
            <a:r>
              <a:rPr lang="en-US" dirty="0" smtClean="0"/>
              <a:t> </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3DDCD372-0D4D-1444-A1A2-91DF1BDB65E8}" type="slidenum">
              <a:rPr lang="en-US" smtClean="0"/>
              <a:t>12</a:t>
            </a:fld>
            <a:endParaRPr lang="en-US"/>
          </a:p>
        </p:txBody>
      </p:sp>
    </p:spTree>
    <p:extLst>
      <p:ext uri="{BB962C8B-B14F-4D97-AF65-F5344CB8AC3E}">
        <p14:creationId xmlns:p14="http://schemas.microsoft.com/office/powerpoint/2010/main" val="271261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1" u="sng" kern="1200" baseline="0" dirty="0" smtClean="0">
                <a:solidFill>
                  <a:srgbClr val="0000FF"/>
                </a:solidFill>
                <a:effectLst/>
                <a:latin typeface="+mn-lt"/>
                <a:ea typeface="+mn-ea"/>
                <a:cs typeface="+mn-cs"/>
              </a:rPr>
              <a:t>computation expression </a:t>
            </a:r>
            <a:r>
              <a:rPr lang="en-US" sz="1200" u="sng" kern="1200" dirty="0" smtClean="0">
                <a:solidFill>
                  <a:srgbClr val="0000FF"/>
                </a:solidFill>
                <a:effectLst/>
                <a:latin typeface="+mn-lt"/>
                <a:ea typeface="+mn-ea"/>
                <a:cs typeface="+mn-cs"/>
              </a:rPr>
              <a:t>is a mechanism that enables implementation and</a:t>
            </a:r>
            <a:r>
              <a:rPr lang="en-US" sz="1200" u="sng" kern="1200" baseline="0" dirty="0" smtClean="0">
                <a:solidFill>
                  <a:srgbClr val="0000FF"/>
                </a:solidFill>
                <a:effectLst/>
                <a:latin typeface="+mn-lt"/>
                <a:ea typeface="+mn-ea"/>
                <a:cs typeface="+mn-cs"/>
              </a:rPr>
              <a:t> </a:t>
            </a:r>
            <a:r>
              <a:rPr lang="en-US" sz="1200" u="sng" kern="1200" dirty="0" smtClean="0">
                <a:solidFill>
                  <a:srgbClr val="0000FF"/>
                </a:solidFill>
                <a:effectLst/>
                <a:latin typeface="+mn-lt"/>
                <a:ea typeface="+mn-ea"/>
                <a:cs typeface="+mn-cs"/>
              </a:rPr>
              <a:t>execution</a:t>
            </a:r>
            <a:r>
              <a:rPr lang="en-US" sz="1200" u="sng" kern="1200" baseline="0" dirty="0" smtClean="0">
                <a:solidFill>
                  <a:srgbClr val="0000FF"/>
                </a:solidFill>
                <a:effectLst/>
                <a:latin typeface="+mn-lt"/>
                <a:ea typeface="+mn-ea"/>
                <a:cs typeface="+mn-cs"/>
              </a:rPr>
              <a:t> of</a:t>
            </a:r>
            <a:r>
              <a:rPr lang="en-US" sz="1200" u="sng" kern="1200" dirty="0" smtClean="0">
                <a:solidFill>
                  <a:srgbClr val="0000FF"/>
                </a:solidFill>
                <a:effectLst/>
                <a:latin typeface="+mn-lt"/>
                <a:ea typeface="+mn-ea"/>
                <a:cs typeface="+mn-cs"/>
              </a:rPr>
              <a:t> a controlled series of expressions</a:t>
            </a:r>
            <a:r>
              <a:rPr lang="en-US" sz="1200" u="sng" kern="1200" baseline="0" dirty="0" smtClean="0">
                <a:solidFill>
                  <a:srgbClr val="0000FF"/>
                </a:solidFill>
                <a:effectLst/>
                <a:latin typeface="+mn-lt"/>
                <a:ea typeface="+mn-ea"/>
                <a:cs typeface="+mn-cs"/>
              </a:rPr>
              <a:t> </a:t>
            </a:r>
            <a:r>
              <a:rPr lang="en-US" sz="1200" u="sng" kern="1200" dirty="0" smtClean="0">
                <a:solidFill>
                  <a:srgbClr val="0000FF"/>
                </a:solidFill>
                <a:effectLst/>
                <a:latin typeface="+mn-lt"/>
                <a:ea typeface="+mn-ea"/>
                <a:cs typeface="+mn-cs"/>
              </a:rPr>
              <a:t>as an evaluation of steps.</a:t>
            </a:r>
            <a:endParaRPr lang="en-US" sz="1200" u="sng" kern="1200" baseline="0" dirty="0" smtClean="0">
              <a:solidFill>
                <a:srgbClr val="0000FF"/>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u="none" kern="1200" baseline="0" dirty="0" smtClean="0">
              <a:solidFill>
                <a:srgbClr val="0000FF"/>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b="0" u="none" kern="1200" baseline="0" dirty="0" smtClean="0">
                <a:solidFill>
                  <a:srgbClr val="0000FF"/>
                </a:solidFill>
                <a:effectLst/>
                <a:latin typeface="+mn-lt"/>
                <a:ea typeface="+mn-ea"/>
                <a:cs typeface="+mn-cs"/>
              </a:rPr>
              <a:t>If you don’t know anything about functional programming, tune out now. ;) This doesn’t affect in any way how easy these concepts are to implement.  </a:t>
            </a:r>
            <a:endParaRPr lang="en-US" sz="1200" b="1" u="sng" kern="1200" baseline="0" dirty="0" smtClean="0">
              <a:solidFill>
                <a:srgbClr val="0000FF"/>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As long as we define the bind and return operations for the monad, the monadic laws will hold, and you won’t have to resort to explicit use of </a:t>
            </a:r>
            <a:r>
              <a:rPr lang="en-US" baseline="0" dirty="0" err="1" smtClean="0"/>
              <a:t>combinators</a:t>
            </a:r>
            <a:r>
              <a:rPr lang="en-US" baseline="0" dirty="0" smtClean="0"/>
              <a:t>. </a:t>
            </a:r>
          </a:p>
          <a:p>
            <a:endParaRPr lang="en-US" dirty="0" smtClean="0"/>
          </a:p>
          <a:p>
            <a:r>
              <a:rPr lang="en-US" dirty="0" smtClean="0"/>
              <a:t>Lots of people think</a:t>
            </a:r>
            <a:r>
              <a:rPr lang="en-US" baseline="0" dirty="0" smtClean="0"/>
              <a:t> computation expressions are ONLY monads. </a:t>
            </a:r>
          </a:p>
          <a:p>
            <a:endParaRPr lang="en-US" dirty="0" smtClean="0"/>
          </a:p>
          <a:p>
            <a:r>
              <a:rPr lang="en-US" dirty="0" smtClean="0"/>
              <a:t>Yes,</a:t>
            </a:r>
            <a:r>
              <a:rPr lang="en-US" baseline="0" dirty="0" smtClean="0"/>
              <a:t> these are just monads, but they are monads with additional required structure.</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3DDCD372-0D4D-1444-A1A2-91DF1BDB65E8}" type="slidenum">
              <a:rPr lang="en-US" smtClean="0"/>
              <a:t>14</a:t>
            </a:fld>
            <a:endParaRPr lang="en-US"/>
          </a:p>
        </p:txBody>
      </p:sp>
    </p:spTree>
    <p:extLst>
      <p:ext uri="{BB962C8B-B14F-4D97-AF65-F5344CB8AC3E}">
        <p14:creationId xmlns:p14="http://schemas.microsoft.com/office/powerpoint/2010/main" val="12054812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a:t>
            </a:r>
            <a:r>
              <a:rPr lang="en-US" baseline="0" dirty="0" smtClean="0"/>
              <a:t> starts computation immediately. </a:t>
            </a:r>
          </a:p>
          <a:p>
            <a:endParaRPr lang="en-US" baseline="0" dirty="0" smtClean="0"/>
          </a:p>
          <a:p>
            <a:r>
              <a:rPr lang="en-US" baseline="0" dirty="0" smtClean="0"/>
              <a:t>let creates </a:t>
            </a:r>
            <a:r>
              <a:rPr lang="en-US" baseline="0" dirty="0" err="1" smtClean="0"/>
              <a:t>async</a:t>
            </a:r>
            <a:r>
              <a:rPr lang="en-US" baseline="0" dirty="0" smtClean="0"/>
              <a:t> object for use later. </a:t>
            </a:r>
            <a:endParaRPr lang="en-US" dirty="0" smtClean="0"/>
          </a:p>
          <a:p>
            <a:endParaRPr lang="en-US" dirty="0"/>
          </a:p>
        </p:txBody>
      </p:sp>
      <p:sp>
        <p:nvSpPr>
          <p:cNvPr id="4" name="Slide Number Placeholder 3"/>
          <p:cNvSpPr>
            <a:spLocks noGrp="1"/>
          </p:cNvSpPr>
          <p:nvPr>
            <p:ph type="sldNum" sz="quarter" idx="10"/>
          </p:nvPr>
        </p:nvSpPr>
        <p:spPr/>
        <p:txBody>
          <a:bodyPr/>
          <a:lstStyle/>
          <a:p>
            <a:fld id="{3DDCD372-0D4D-1444-A1A2-91DF1BDB65E8}" type="slidenum">
              <a:rPr lang="en-US" smtClean="0"/>
              <a:t>16</a:t>
            </a:fld>
            <a:endParaRPr lang="en-US"/>
          </a:p>
        </p:txBody>
      </p:sp>
    </p:spTree>
    <p:extLst>
      <p:ext uri="{BB962C8B-B14F-4D97-AF65-F5344CB8AC3E}">
        <p14:creationId xmlns:p14="http://schemas.microsoft.com/office/powerpoint/2010/main" val="11803818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a rec loop. </a:t>
            </a:r>
          </a:p>
          <a:p>
            <a:r>
              <a:rPr lang="en-US" dirty="0" smtClean="0"/>
              <a:t>Also</a:t>
            </a:r>
            <a:r>
              <a:rPr lang="en-US" baseline="0" dirty="0" smtClean="0"/>
              <a:t> have do! And return! syntax. </a:t>
            </a:r>
          </a:p>
          <a:p>
            <a:r>
              <a:rPr lang="en-US" baseline="0" dirty="0" err="1" smtClean="0"/>
              <a:t>Async.Sleep</a:t>
            </a:r>
            <a:endParaRPr lang="en-US" baseline="0" dirty="0" smtClean="0"/>
          </a:p>
          <a:p>
            <a:r>
              <a:rPr lang="en-US" baseline="0" dirty="0" smtClean="0"/>
              <a:t>&lt;| </a:t>
            </a:r>
          </a:p>
          <a:p>
            <a:endParaRPr lang="en-US" dirty="0" smtClean="0"/>
          </a:p>
          <a:p>
            <a:r>
              <a:rPr lang="en-US" dirty="0" smtClean="0"/>
              <a:t>10-15 mins. </a:t>
            </a:r>
          </a:p>
          <a:p>
            <a:endParaRPr lang="en-US" dirty="0"/>
          </a:p>
        </p:txBody>
      </p:sp>
      <p:sp>
        <p:nvSpPr>
          <p:cNvPr id="4" name="Slide Number Placeholder 3"/>
          <p:cNvSpPr>
            <a:spLocks noGrp="1"/>
          </p:cNvSpPr>
          <p:nvPr>
            <p:ph type="sldNum" sz="quarter" idx="10"/>
          </p:nvPr>
        </p:nvSpPr>
        <p:spPr/>
        <p:txBody>
          <a:bodyPr/>
          <a:lstStyle/>
          <a:p>
            <a:fld id="{3DDCD372-0D4D-1444-A1A2-91DF1BDB65E8}" type="slidenum">
              <a:rPr lang="en-US" smtClean="0"/>
              <a:t>17</a:t>
            </a:fld>
            <a:endParaRPr lang="en-US"/>
          </a:p>
        </p:txBody>
      </p:sp>
    </p:spTree>
    <p:extLst>
      <p:ext uri="{BB962C8B-B14F-4D97-AF65-F5344CB8AC3E}">
        <p14:creationId xmlns:p14="http://schemas.microsoft.com/office/powerpoint/2010/main" val="3041521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DDCD372-0D4D-1444-A1A2-91DF1BDB65E8}" type="slidenum">
              <a:rPr lang="en-US" smtClean="0"/>
              <a:t>18</a:t>
            </a:fld>
            <a:endParaRPr lang="en-US"/>
          </a:p>
        </p:txBody>
      </p:sp>
    </p:spTree>
    <p:extLst>
      <p:ext uri="{BB962C8B-B14F-4D97-AF65-F5344CB8AC3E}">
        <p14:creationId xmlns:p14="http://schemas.microsoft.com/office/powerpoint/2010/main" val="40030893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Message-driven</a:t>
            </a:r>
            <a:r>
              <a:rPr lang="en-US" baseline="0" dirty="0" smtClean="0"/>
              <a:t> is done using actor model. </a:t>
            </a:r>
            <a:endParaRPr lang="en-US" dirty="0"/>
          </a:p>
        </p:txBody>
      </p:sp>
      <p:sp>
        <p:nvSpPr>
          <p:cNvPr id="4" name="Slide Number Placeholder 3"/>
          <p:cNvSpPr>
            <a:spLocks noGrp="1"/>
          </p:cNvSpPr>
          <p:nvPr>
            <p:ph type="sldNum" sz="quarter" idx="10"/>
          </p:nvPr>
        </p:nvSpPr>
        <p:spPr/>
        <p:txBody>
          <a:bodyPr/>
          <a:lstStyle/>
          <a:p>
            <a:fld id="{3DDCD372-0D4D-1444-A1A2-91DF1BDB65E8}" type="slidenum">
              <a:rPr lang="en-US" smtClean="0"/>
              <a:t>19</a:t>
            </a:fld>
            <a:endParaRPr lang="en-US"/>
          </a:p>
        </p:txBody>
      </p:sp>
    </p:spTree>
    <p:extLst>
      <p:ext uri="{BB962C8B-B14F-4D97-AF65-F5344CB8AC3E}">
        <p14:creationId xmlns:p14="http://schemas.microsoft.com/office/powerpoint/2010/main" val="12886864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 One actor is no actor. They come in systems. Carl Hewitt.</a:t>
            </a:r>
            <a:r>
              <a:rPr lang="en-US" baseline="0" dirty="0" smtClean="0"/>
              <a:t> </a:t>
            </a:r>
            <a:endParaRPr lang="en-US" dirty="0" smtClean="0"/>
          </a:p>
          <a:p>
            <a:endParaRPr lang="en-US" dirty="0"/>
          </a:p>
        </p:txBody>
      </p:sp>
      <p:sp>
        <p:nvSpPr>
          <p:cNvPr id="4" name="Slide Number Placeholder 3"/>
          <p:cNvSpPr>
            <a:spLocks noGrp="1"/>
          </p:cNvSpPr>
          <p:nvPr>
            <p:ph type="sldNum" sz="quarter" idx="10"/>
          </p:nvPr>
        </p:nvSpPr>
        <p:spPr/>
        <p:txBody>
          <a:bodyPr/>
          <a:lstStyle/>
          <a:p>
            <a:fld id="{3DDCD372-0D4D-1444-A1A2-91DF1BDB65E8}" type="slidenum">
              <a:rPr lang="en-US" smtClean="0"/>
              <a:t>20</a:t>
            </a:fld>
            <a:endParaRPr lang="en-US"/>
          </a:p>
        </p:txBody>
      </p:sp>
    </p:spTree>
    <p:extLst>
      <p:ext uri="{BB962C8B-B14F-4D97-AF65-F5344CB8AC3E}">
        <p14:creationId xmlns:p14="http://schemas.microsoft.com/office/powerpoint/2010/main" val="17706193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71450" indent="-171450">
              <a:buFontTx/>
              <a:buChar char="•"/>
            </a:pPr>
            <a:r>
              <a:rPr lang="en-US" baseline="0" dirty="0" smtClean="0"/>
              <a:t>use </a:t>
            </a:r>
            <a:r>
              <a:rPr lang="en-US" baseline="0" dirty="0" err="1" smtClean="0"/>
              <a:t>async</a:t>
            </a:r>
            <a:r>
              <a:rPr lang="en-US" baseline="0" dirty="0" smtClean="0"/>
              <a:t> workflows. </a:t>
            </a:r>
          </a:p>
          <a:p>
            <a:pPr marL="171450" indent="-171450">
              <a:buFontTx/>
              <a:buChar char="•"/>
            </a:pPr>
            <a:r>
              <a:rPr lang="en-US" dirty="0" smtClean="0"/>
              <a:t>The important</a:t>
            </a:r>
            <a:r>
              <a:rPr lang="en-US" baseline="0" dirty="0" smtClean="0"/>
              <a:t> thing here is that there IS a path from any actor to any other. </a:t>
            </a:r>
          </a:p>
          <a:p>
            <a:pPr marL="171450" indent="-171450">
              <a:buFontTx/>
              <a:buChar char="•"/>
            </a:pPr>
            <a:endParaRPr lang="en-US" dirty="0" smtClean="0"/>
          </a:p>
          <a:p>
            <a:pPr marL="171450" indent="-171450">
              <a:buFontTx/>
              <a:buChar char="•"/>
            </a:pPr>
            <a:r>
              <a:rPr lang="en-US" dirty="0" smtClean="0"/>
              <a:t>One of my</a:t>
            </a:r>
            <a:r>
              <a:rPr lang="en-US" baseline="0" dirty="0" smtClean="0"/>
              <a:t> </a:t>
            </a:r>
            <a:r>
              <a:rPr lang="en-US" baseline="0" dirty="0" err="1" smtClean="0"/>
              <a:t>fave</a:t>
            </a:r>
            <a:r>
              <a:rPr lang="en-US" baseline="0" dirty="0" smtClean="0"/>
              <a:t> recent uses (not super relevant to this talk) – I built a stock charting </a:t>
            </a:r>
            <a:r>
              <a:rPr lang="en-US" baseline="0" dirty="0" err="1" smtClean="0"/>
              <a:t>iOS</a:t>
            </a:r>
            <a:r>
              <a:rPr lang="en-US" baseline="0" dirty="0" smtClean="0"/>
              <a:t> app using F# &amp; </a:t>
            </a:r>
            <a:r>
              <a:rPr lang="en-US" baseline="0" dirty="0" err="1" smtClean="0"/>
              <a:t>Xamarin</a:t>
            </a:r>
            <a:r>
              <a:rPr lang="en-US" baseline="0" dirty="0" smtClean="0"/>
              <a:t> which uses agents to keep the UI &amp; chart responsive. </a:t>
            </a:r>
          </a:p>
          <a:p>
            <a:pPr marL="0" indent="0">
              <a:buFontTx/>
              <a:buNone/>
            </a:pPr>
            <a:endParaRPr lang="en-US" baseline="0" dirty="0" smtClean="0"/>
          </a:p>
        </p:txBody>
      </p:sp>
      <p:sp>
        <p:nvSpPr>
          <p:cNvPr id="4" name="Slide Number Placeholder 3"/>
          <p:cNvSpPr>
            <a:spLocks noGrp="1"/>
          </p:cNvSpPr>
          <p:nvPr>
            <p:ph type="sldNum" sz="quarter" idx="10"/>
          </p:nvPr>
        </p:nvSpPr>
        <p:spPr/>
        <p:txBody>
          <a:bodyPr/>
          <a:lstStyle/>
          <a:p>
            <a:fld id="{3DDCD372-0D4D-1444-A1A2-91DF1BDB65E8}" type="slidenum">
              <a:rPr lang="en-US" smtClean="0"/>
              <a:t>21</a:t>
            </a:fld>
            <a:endParaRPr lang="en-US"/>
          </a:p>
        </p:txBody>
      </p:sp>
    </p:spTree>
    <p:extLst>
      <p:ext uri="{BB962C8B-B14F-4D97-AF65-F5344CB8AC3E}">
        <p14:creationId xmlns:p14="http://schemas.microsoft.com/office/powerpoint/2010/main" val="356453181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Can</a:t>
            </a:r>
            <a:r>
              <a:rPr lang="en-US" baseline="0" dirty="0" smtClean="0"/>
              <a:t> create thousands. Not threads!! </a:t>
            </a:r>
            <a:endParaRPr lang="en-US" dirty="0" smtClean="0"/>
          </a:p>
          <a:p>
            <a:endParaRPr lang="en-US" dirty="0"/>
          </a:p>
        </p:txBody>
      </p:sp>
      <p:sp>
        <p:nvSpPr>
          <p:cNvPr id="4" name="Slide Number Placeholder 3"/>
          <p:cNvSpPr>
            <a:spLocks noGrp="1"/>
          </p:cNvSpPr>
          <p:nvPr>
            <p:ph type="sldNum" sz="quarter" idx="10"/>
          </p:nvPr>
        </p:nvSpPr>
        <p:spPr/>
        <p:txBody>
          <a:bodyPr/>
          <a:lstStyle/>
          <a:p>
            <a:fld id="{3DDCD372-0D4D-1444-A1A2-91DF1BDB65E8}" type="slidenum">
              <a:rPr lang="en-US" smtClean="0"/>
              <a:t>23</a:t>
            </a:fld>
            <a:endParaRPr lang="en-US"/>
          </a:p>
        </p:txBody>
      </p:sp>
    </p:spTree>
    <p:extLst>
      <p:ext uri="{BB962C8B-B14F-4D97-AF65-F5344CB8AC3E}">
        <p14:creationId xmlns:p14="http://schemas.microsoft.com/office/powerpoint/2010/main" val="4396555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Exclusively</a:t>
            </a:r>
            <a:r>
              <a:rPr lang="en-US" baseline="0" dirty="0" smtClean="0"/>
              <a:t> F# </a:t>
            </a:r>
            <a:endParaRPr lang="en-US" dirty="0"/>
          </a:p>
        </p:txBody>
      </p:sp>
      <p:sp>
        <p:nvSpPr>
          <p:cNvPr id="4" name="Slide Number Placeholder 3"/>
          <p:cNvSpPr>
            <a:spLocks noGrp="1"/>
          </p:cNvSpPr>
          <p:nvPr>
            <p:ph type="sldNum" sz="quarter" idx="10"/>
          </p:nvPr>
        </p:nvSpPr>
        <p:spPr/>
        <p:txBody>
          <a:bodyPr/>
          <a:lstStyle/>
          <a:p>
            <a:fld id="{679F38ED-66BD-6F44-8294-18267675852E}" type="slidenum">
              <a:rPr lang="en-US" smtClean="0"/>
              <a:t>2</a:t>
            </a:fld>
            <a:endParaRPr lang="en-US" dirty="0"/>
          </a:p>
        </p:txBody>
      </p:sp>
    </p:spTree>
    <p:extLst>
      <p:ext uri="{BB962C8B-B14F-4D97-AF65-F5344CB8AC3E}">
        <p14:creationId xmlns:p14="http://schemas.microsoft.com/office/powerpoint/2010/main" val="19426193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app repeats</a:t>
            </a:r>
            <a:r>
              <a:rPr lang="en-US" baseline="0" dirty="0" smtClean="0"/>
              <a:t> text put into it. </a:t>
            </a:r>
          </a:p>
          <a:p>
            <a:r>
              <a:rPr lang="en-US" baseline="0" dirty="0" smtClean="0"/>
              <a:t>Tremendously real world.</a:t>
            </a:r>
          </a:p>
          <a:p>
            <a:endParaRPr lang="en-US" dirty="0"/>
          </a:p>
        </p:txBody>
      </p:sp>
      <p:sp>
        <p:nvSpPr>
          <p:cNvPr id="4" name="Slide Number Placeholder 3"/>
          <p:cNvSpPr>
            <a:spLocks noGrp="1"/>
          </p:cNvSpPr>
          <p:nvPr>
            <p:ph type="sldNum" sz="quarter" idx="10"/>
          </p:nvPr>
        </p:nvSpPr>
        <p:spPr/>
        <p:txBody>
          <a:bodyPr/>
          <a:lstStyle/>
          <a:p>
            <a:fld id="{3DDCD372-0D4D-1444-A1A2-91DF1BDB65E8}" type="slidenum">
              <a:rPr lang="en-US" smtClean="0"/>
              <a:t>24</a:t>
            </a:fld>
            <a:endParaRPr lang="en-US"/>
          </a:p>
        </p:txBody>
      </p:sp>
    </p:spTree>
    <p:extLst>
      <p:ext uri="{BB962C8B-B14F-4D97-AF65-F5344CB8AC3E}">
        <p14:creationId xmlns:p14="http://schemas.microsoft.com/office/powerpoint/2010/main" val="18133886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This app spins</a:t>
            </a:r>
            <a:r>
              <a:rPr lang="en-US" baseline="0" dirty="0" smtClean="0"/>
              <a:t> up a few jobs. You can cancel them. </a:t>
            </a:r>
            <a:endParaRPr lang="en-US" dirty="0" smtClean="0"/>
          </a:p>
          <a:p>
            <a:endParaRPr lang="en-US" dirty="0" smtClean="0"/>
          </a:p>
          <a:p>
            <a:r>
              <a:rPr lang="en-US" sz="1200" kern="1200" dirty="0" err="1" smtClean="0">
                <a:solidFill>
                  <a:schemeClr val="tx1"/>
                </a:solidFill>
                <a:latin typeface="+mn-lt"/>
                <a:ea typeface="+mn-ea"/>
                <a:cs typeface="+mn-cs"/>
              </a:rPr>
              <a:t>completeAgent</a:t>
            </a:r>
            <a:r>
              <a:rPr lang="en-US" sz="1200" kern="1200" dirty="0" smtClean="0">
                <a:solidFill>
                  <a:schemeClr val="tx1"/>
                </a:solidFill>
                <a:latin typeface="+mn-lt"/>
                <a:ea typeface="+mn-ea"/>
                <a:cs typeface="+mn-cs"/>
              </a:rPr>
              <a:t> processes when jobs are completed. </a:t>
            </a:r>
          </a:p>
          <a:p>
            <a:endParaRPr lang="en-US" dirty="0" smtClean="0"/>
          </a:p>
          <a:p>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inprogressAgent</a:t>
            </a:r>
            <a:r>
              <a:rPr lang="en-US" sz="1200" kern="1200" dirty="0" smtClean="0">
                <a:solidFill>
                  <a:schemeClr val="tx1"/>
                </a:solidFill>
                <a:latin typeface="+mn-lt"/>
                <a:ea typeface="+mn-ea"/>
                <a:cs typeface="+mn-cs"/>
              </a:rPr>
              <a:t> maintains a queue of in-progress jobs that can be </a:t>
            </a:r>
          </a:p>
          <a:p>
            <a:r>
              <a:rPr lang="en-US" sz="1200" kern="1200" dirty="0" smtClean="0">
                <a:solidFill>
                  <a:schemeClr val="tx1"/>
                </a:solidFill>
                <a:latin typeface="+mn-lt"/>
                <a:ea typeface="+mn-ea"/>
                <a:cs typeface="+mn-cs"/>
              </a:rPr>
              <a:t>// scanned to remove canceled jobs. It never runs its processor function, </a:t>
            </a:r>
          </a:p>
          <a:p>
            <a:r>
              <a:rPr lang="en-US" sz="1200" kern="1200" dirty="0" smtClean="0">
                <a:solidFill>
                  <a:schemeClr val="tx1"/>
                </a:solidFill>
                <a:latin typeface="+mn-lt"/>
                <a:ea typeface="+mn-ea"/>
                <a:cs typeface="+mn-cs"/>
              </a:rPr>
              <a:t>// so we set it to do nothing. </a:t>
            </a:r>
            <a:endParaRPr lang="en-US" dirty="0"/>
          </a:p>
        </p:txBody>
      </p:sp>
      <p:sp>
        <p:nvSpPr>
          <p:cNvPr id="4" name="Slide Number Placeholder 3"/>
          <p:cNvSpPr>
            <a:spLocks noGrp="1"/>
          </p:cNvSpPr>
          <p:nvPr>
            <p:ph type="sldNum" sz="quarter" idx="10"/>
          </p:nvPr>
        </p:nvSpPr>
        <p:spPr/>
        <p:txBody>
          <a:bodyPr/>
          <a:lstStyle/>
          <a:p>
            <a:fld id="{3DDCD372-0D4D-1444-A1A2-91DF1BDB65E8}" type="slidenum">
              <a:rPr lang="en-US" smtClean="0"/>
              <a:t>25</a:t>
            </a:fld>
            <a:endParaRPr lang="en-US"/>
          </a:p>
        </p:txBody>
      </p:sp>
    </p:spTree>
    <p:extLst>
      <p:ext uri="{BB962C8B-B14F-4D97-AF65-F5344CB8AC3E}">
        <p14:creationId xmlns:p14="http://schemas.microsoft.com/office/powerpoint/2010/main" val="147402186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In many cases,</a:t>
            </a:r>
            <a:r>
              <a:rPr lang="en-US" baseline="0" dirty="0" smtClean="0"/>
              <a:t> just using F# mailbox processors is totally appropriate. </a:t>
            </a:r>
          </a:p>
          <a:p>
            <a:endParaRPr lang="en-US" dirty="0"/>
          </a:p>
        </p:txBody>
      </p:sp>
      <p:sp>
        <p:nvSpPr>
          <p:cNvPr id="4" name="Slide Number Placeholder 3"/>
          <p:cNvSpPr>
            <a:spLocks noGrp="1"/>
          </p:cNvSpPr>
          <p:nvPr>
            <p:ph type="sldNum" sz="quarter" idx="10"/>
          </p:nvPr>
        </p:nvSpPr>
        <p:spPr/>
        <p:txBody>
          <a:bodyPr/>
          <a:lstStyle/>
          <a:p>
            <a:fld id="{3DDCD372-0D4D-1444-A1A2-91DF1BDB65E8}" type="slidenum">
              <a:rPr lang="en-US" smtClean="0"/>
              <a:t>27</a:t>
            </a:fld>
            <a:endParaRPr lang="en-US"/>
          </a:p>
        </p:txBody>
      </p:sp>
    </p:spTree>
    <p:extLst>
      <p:ext uri="{BB962C8B-B14F-4D97-AF65-F5344CB8AC3E}">
        <p14:creationId xmlns:p14="http://schemas.microsoft.com/office/powerpoint/2010/main" val="11726597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Usage</a:t>
            </a:r>
          </a:p>
          <a:p>
            <a:endParaRPr lang="en-US" dirty="0" smtClean="0"/>
          </a:p>
          <a:p>
            <a:r>
              <a:rPr lang="en-US" dirty="0" smtClean="0"/>
              <a:t>Message type</a:t>
            </a:r>
            <a:r>
              <a:rPr lang="en-US" baseline="0" dirty="0" smtClean="0"/>
              <a:t> is DU: </a:t>
            </a:r>
          </a:p>
          <a:p>
            <a:r>
              <a:rPr lang="en-US" dirty="0" smtClean="0"/>
              <a:t>type Say = | Hello | HelloWorld | Name of string </a:t>
            </a:r>
            <a:br>
              <a:rPr lang="en-US" dirty="0" smtClean="0"/>
            </a:br>
            <a:endParaRPr lang="en-US" dirty="0"/>
          </a:p>
        </p:txBody>
      </p:sp>
      <p:sp>
        <p:nvSpPr>
          <p:cNvPr id="4" name="Slide Number Placeholder 3"/>
          <p:cNvSpPr>
            <a:spLocks noGrp="1"/>
          </p:cNvSpPr>
          <p:nvPr>
            <p:ph type="sldNum" sz="quarter" idx="10"/>
          </p:nvPr>
        </p:nvSpPr>
        <p:spPr/>
        <p:txBody>
          <a:bodyPr/>
          <a:lstStyle/>
          <a:p>
            <a:fld id="{3DDCD372-0D4D-1444-A1A2-91DF1BDB65E8}" type="slidenum">
              <a:rPr lang="en-US" smtClean="0"/>
              <a:t>28</a:t>
            </a:fld>
            <a:endParaRPr lang="en-US"/>
          </a:p>
        </p:txBody>
      </p:sp>
    </p:spTree>
    <p:extLst>
      <p:ext uri="{BB962C8B-B14F-4D97-AF65-F5344CB8AC3E}">
        <p14:creationId xmlns:p14="http://schemas.microsoft.com/office/powerpoint/2010/main" val="136049717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nSpc>
                <a:spcPct val="100000"/>
              </a:lnSpc>
              <a:spcBef>
                <a:spcPts val="0"/>
              </a:spcBef>
            </a:pPr>
            <a:r>
              <a:rPr lang="en-US" sz="1200" dirty="0" smtClean="0">
                <a:solidFill>
                  <a:srgbClr val="008000"/>
                </a:solidFill>
                <a:highlight>
                  <a:srgbClr val="FFFFFF"/>
                </a:highlight>
                <a:latin typeface="Consolas" charset="0"/>
              </a:rPr>
              <a:t>(* To configure a process that contains actors for remoting, we need to configure the transports that are available to the host. In this case, we are using the built-in TCP transport. </a:t>
            </a:r>
            <a:endParaRPr lang="en-US" sz="1200" dirty="0" smtClean="0">
              <a:solidFill>
                <a:srgbClr val="000000"/>
              </a:solidFill>
              <a:highlight>
                <a:srgbClr val="FFFFFF"/>
              </a:highlight>
              <a:latin typeface="Consolas" charset="0"/>
            </a:endParaRPr>
          </a:p>
          <a:p>
            <a:pPr marL="0">
              <a:lnSpc>
                <a:spcPct val="100000"/>
              </a:lnSpc>
              <a:spcBef>
                <a:spcPts val="0"/>
              </a:spcBef>
            </a:pPr>
            <a:endParaRPr lang="en-US" sz="1200" dirty="0" smtClean="0">
              <a:solidFill>
                <a:srgbClr val="000000"/>
              </a:solidFill>
              <a:highlight>
                <a:srgbClr val="FFFFFF"/>
              </a:highlight>
              <a:latin typeface="Consolas" charset="0"/>
            </a:endParaRPr>
          </a:p>
          <a:p>
            <a:pPr marL="0">
              <a:lnSpc>
                <a:spcPct val="100000"/>
              </a:lnSpc>
              <a:spcBef>
                <a:spcPts val="0"/>
              </a:spcBef>
            </a:pPr>
            <a:r>
              <a:rPr lang="en-US" sz="1200" dirty="0" smtClean="0">
                <a:solidFill>
                  <a:srgbClr val="008000"/>
                </a:solidFill>
                <a:highlight>
                  <a:srgbClr val="FFFFFF"/>
                </a:highlight>
                <a:latin typeface="Consolas" charset="0"/>
              </a:rPr>
              <a:t>Once the actor host has started, we need to create a system to hold the actor and enable remoting on that system, by calling the `</a:t>
            </a:r>
            <a:r>
              <a:rPr lang="en-US" sz="1200" dirty="0" err="1" smtClean="0">
                <a:solidFill>
                  <a:srgbClr val="008000"/>
                </a:solidFill>
                <a:highlight>
                  <a:srgbClr val="FFFFFF"/>
                </a:highlight>
                <a:latin typeface="Consolas" charset="0"/>
              </a:rPr>
              <a:t>EnableRemoting</a:t>
            </a:r>
            <a:r>
              <a:rPr lang="en-US" sz="1200" dirty="0" smtClean="0">
                <a:solidFill>
                  <a:srgbClr val="008000"/>
                </a:solidFill>
                <a:highlight>
                  <a:srgbClr val="FFFFFF"/>
                </a:highlight>
                <a:latin typeface="Consolas" charset="0"/>
              </a:rPr>
              <a:t>` method. This method takes two parameters. The first parameter will define how actor systems will communicate with each other when looking up actors. The second defines how the actor systems discover each other. *)</a:t>
            </a:r>
            <a:endParaRPr lang="en-US" sz="1200" dirty="0" smtClean="0">
              <a:solidFill>
                <a:srgbClr val="000000"/>
              </a:solidFill>
              <a:highlight>
                <a:srgbClr val="FFFFFF"/>
              </a:highlight>
              <a:latin typeface="Consolas" charset="0"/>
            </a:endParaRPr>
          </a:p>
          <a:p>
            <a:endParaRPr lang="en-US" dirty="0"/>
          </a:p>
        </p:txBody>
      </p:sp>
      <p:sp>
        <p:nvSpPr>
          <p:cNvPr id="4" name="Slide Number Placeholder 3"/>
          <p:cNvSpPr>
            <a:spLocks noGrp="1"/>
          </p:cNvSpPr>
          <p:nvPr>
            <p:ph type="sldNum" sz="quarter" idx="10"/>
          </p:nvPr>
        </p:nvSpPr>
        <p:spPr/>
        <p:txBody>
          <a:bodyPr/>
          <a:lstStyle/>
          <a:p>
            <a:fld id="{3DDCD372-0D4D-1444-A1A2-91DF1BDB65E8}" type="slidenum">
              <a:rPr lang="en-US" smtClean="0"/>
              <a:t>29</a:t>
            </a:fld>
            <a:endParaRPr lang="en-US"/>
          </a:p>
        </p:txBody>
      </p:sp>
    </p:spTree>
    <p:extLst>
      <p:ext uri="{BB962C8B-B14F-4D97-AF65-F5344CB8AC3E}">
        <p14:creationId xmlns:p14="http://schemas.microsoft.com/office/powerpoint/2010/main" val="153603273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Actor</a:t>
            </a:r>
            <a:r>
              <a:rPr lang="en-US" baseline="0" dirty="0" smtClean="0"/>
              <a:t> internals are the same here as non-remoting. </a:t>
            </a:r>
            <a:endParaRPr lang="en-US" dirty="0" smtClean="0"/>
          </a:p>
          <a:p>
            <a:endParaRPr lang="en-US" dirty="0" smtClean="0"/>
          </a:p>
          <a:p>
            <a:r>
              <a:rPr lang="en-US" dirty="0" smtClean="0"/>
              <a:t>30-35 mins. </a:t>
            </a:r>
          </a:p>
          <a:p>
            <a:endParaRPr lang="en-US" dirty="0"/>
          </a:p>
        </p:txBody>
      </p:sp>
      <p:sp>
        <p:nvSpPr>
          <p:cNvPr id="4" name="Slide Number Placeholder 3"/>
          <p:cNvSpPr>
            <a:spLocks noGrp="1"/>
          </p:cNvSpPr>
          <p:nvPr>
            <p:ph type="sldNum" sz="quarter" idx="10"/>
          </p:nvPr>
        </p:nvSpPr>
        <p:spPr/>
        <p:txBody>
          <a:bodyPr/>
          <a:lstStyle/>
          <a:p>
            <a:fld id="{3DDCD372-0D4D-1444-A1A2-91DF1BDB65E8}" type="slidenum">
              <a:rPr lang="en-US" smtClean="0"/>
              <a:t>30</a:t>
            </a:fld>
            <a:endParaRPr lang="en-US"/>
          </a:p>
        </p:txBody>
      </p:sp>
    </p:spTree>
    <p:extLst>
      <p:ext uri="{BB962C8B-B14F-4D97-AF65-F5344CB8AC3E}">
        <p14:creationId xmlns:p14="http://schemas.microsoft.com/office/powerpoint/2010/main" val="79892187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DDCD372-0D4D-1444-A1A2-91DF1BDB65E8}" type="slidenum">
              <a:rPr lang="en-US" smtClean="0"/>
              <a:t>32</a:t>
            </a:fld>
            <a:endParaRPr lang="en-US"/>
          </a:p>
        </p:txBody>
      </p:sp>
    </p:spTree>
    <p:extLst>
      <p:ext uri="{BB962C8B-B14F-4D97-AF65-F5344CB8AC3E}">
        <p14:creationId xmlns:p14="http://schemas.microsoft.com/office/powerpoint/2010/main" val="203291489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DDCD372-0D4D-1444-A1A2-91DF1BDB65E8}" type="slidenum">
              <a:rPr lang="en-US" smtClean="0"/>
              <a:t>33</a:t>
            </a:fld>
            <a:endParaRPr lang="en-US"/>
          </a:p>
        </p:txBody>
      </p:sp>
    </p:spTree>
    <p:extLst>
      <p:ext uri="{BB962C8B-B14F-4D97-AF65-F5344CB8AC3E}">
        <p14:creationId xmlns:p14="http://schemas.microsoft.com/office/powerpoint/2010/main" val="117580931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Best</a:t>
            </a:r>
            <a:r>
              <a:rPr lang="en-US" baseline="0" dirty="0" smtClean="0"/>
              <a:t> f</a:t>
            </a:r>
            <a:r>
              <a:rPr lang="en-US" dirty="0" smtClean="0"/>
              <a:t>or </a:t>
            </a:r>
            <a:r>
              <a:rPr lang="en-US" dirty="0" err="1" smtClean="0"/>
              <a:t>async</a:t>
            </a:r>
            <a:r>
              <a:rPr lang="en-US" dirty="0" smtClean="0"/>
              <a:t> workflows.</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3DDCD372-0D4D-1444-A1A2-91DF1BDB65E8}" type="slidenum">
              <a:rPr lang="en-US" smtClean="0"/>
              <a:t>34</a:t>
            </a:fld>
            <a:endParaRPr lang="en-US"/>
          </a:p>
        </p:txBody>
      </p:sp>
    </p:spTree>
    <p:extLst>
      <p:ext uri="{BB962C8B-B14F-4D97-AF65-F5344CB8AC3E}">
        <p14:creationId xmlns:p14="http://schemas.microsoft.com/office/powerpoint/2010/main" val="43534327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Continuous scan of the error inbox looking for errors of a certain type. </a:t>
            </a:r>
          </a:p>
          <a:p>
            <a:endParaRPr lang="en-US" dirty="0" smtClean="0"/>
          </a:p>
          <a:p>
            <a:r>
              <a:rPr lang="en-US" dirty="0" smtClean="0"/>
              <a:t>40-45 </a:t>
            </a:r>
            <a:r>
              <a:rPr lang="en-US" dirty="0" err="1" smtClean="0"/>
              <a:t>mins</a:t>
            </a:r>
            <a:r>
              <a:rPr lang="en-US" dirty="0" smtClean="0"/>
              <a:t>.</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3DDCD372-0D4D-1444-A1A2-91DF1BDB65E8}" type="slidenum">
              <a:rPr lang="en-US" smtClean="0"/>
              <a:t>38</a:t>
            </a:fld>
            <a:endParaRPr lang="en-US"/>
          </a:p>
        </p:txBody>
      </p:sp>
    </p:spTree>
    <p:extLst>
      <p:ext uri="{BB962C8B-B14F-4D97-AF65-F5344CB8AC3E}">
        <p14:creationId xmlns:p14="http://schemas.microsoft.com/office/powerpoint/2010/main" val="34481583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79F38ED-66BD-6F44-8294-18267675852E}" type="slidenum">
              <a:rPr lang="en-US" smtClean="0"/>
              <a:t>3</a:t>
            </a:fld>
            <a:endParaRPr lang="en-US" dirty="0"/>
          </a:p>
        </p:txBody>
      </p:sp>
    </p:spTree>
    <p:extLst>
      <p:ext uri="{BB962C8B-B14F-4D97-AF65-F5344CB8AC3E}">
        <p14:creationId xmlns:p14="http://schemas.microsoft.com/office/powerpoint/2010/main" val="95966305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DDCD372-0D4D-1444-A1A2-91DF1BDB65E8}" type="slidenum">
              <a:rPr lang="en-US" smtClean="0"/>
              <a:t>39</a:t>
            </a:fld>
            <a:endParaRPr lang="en-US"/>
          </a:p>
        </p:txBody>
      </p:sp>
    </p:spTree>
    <p:extLst>
      <p:ext uri="{BB962C8B-B14F-4D97-AF65-F5344CB8AC3E}">
        <p14:creationId xmlns:p14="http://schemas.microsoft.com/office/powerpoint/2010/main" val="64542429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DDCD372-0D4D-1444-A1A2-91DF1BDB65E8}" type="slidenum">
              <a:rPr lang="en-US" smtClean="0"/>
              <a:t>40</a:t>
            </a:fld>
            <a:endParaRPr lang="en-US"/>
          </a:p>
        </p:txBody>
      </p:sp>
    </p:spTree>
    <p:extLst>
      <p:ext uri="{BB962C8B-B14F-4D97-AF65-F5344CB8AC3E}">
        <p14:creationId xmlns:p14="http://schemas.microsoft.com/office/powerpoint/2010/main" val="203291489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&lt;string*string&gt; is type annotation. </a:t>
            </a:r>
          </a:p>
          <a:p>
            <a:endParaRPr lang="en-US" dirty="0" smtClean="0"/>
          </a:p>
          <a:p>
            <a:r>
              <a:rPr lang="en-US" dirty="0" smtClean="0"/>
              <a:t>Also comment on let rec </a:t>
            </a:r>
            <a:r>
              <a:rPr lang="en-US" dirty="0" err="1" smtClean="0"/>
              <a:t>vs</a:t>
            </a:r>
            <a:r>
              <a:rPr lang="en-US" dirty="0" smtClean="0"/>
              <a:t> while</a:t>
            </a:r>
            <a:r>
              <a:rPr lang="en-US" baseline="0" dirty="0" smtClean="0"/>
              <a:t> true difference. </a:t>
            </a:r>
          </a:p>
          <a:p>
            <a:endParaRPr lang="en-US" baseline="0" dirty="0" smtClean="0"/>
          </a:p>
          <a:p>
            <a:r>
              <a:rPr lang="en-US" baseline="0" dirty="0" smtClean="0"/>
              <a:t>Using same simple example. </a:t>
            </a:r>
            <a:endParaRPr lang="en-US" dirty="0" smtClean="0"/>
          </a:p>
          <a:p>
            <a:endParaRPr lang="en-US" dirty="0" smtClean="0"/>
          </a:p>
          <a:p>
            <a:r>
              <a:rPr lang="en-US" dirty="0" smtClean="0"/>
              <a:t>45-50</a:t>
            </a:r>
            <a:r>
              <a:rPr lang="en-US" baseline="0" dirty="0" smtClean="0"/>
              <a:t> </a:t>
            </a:r>
            <a:r>
              <a:rPr lang="en-US" baseline="0" dirty="0" err="1" smtClean="0"/>
              <a:t>mins</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3DDCD372-0D4D-1444-A1A2-91DF1BDB65E8}" type="slidenum">
              <a:rPr lang="en-US" smtClean="0"/>
              <a:t>41</a:t>
            </a:fld>
            <a:endParaRPr lang="en-US"/>
          </a:p>
        </p:txBody>
      </p:sp>
    </p:spTree>
    <p:extLst>
      <p:ext uri="{BB962C8B-B14F-4D97-AF65-F5344CB8AC3E}">
        <p14:creationId xmlns:p14="http://schemas.microsoft.com/office/powerpoint/2010/main" val="320116120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6641F30-EF98-954F-BC02-93015769DEB0}" type="slidenum">
              <a:rPr lang="en-US" smtClean="0"/>
              <a:t>43</a:t>
            </a:fld>
            <a:endParaRPr lang="en-US"/>
          </a:p>
        </p:txBody>
      </p:sp>
    </p:spTree>
    <p:extLst>
      <p:ext uri="{BB962C8B-B14F-4D97-AF65-F5344CB8AC3E}">
        <p14:creationId xmlns:p14="http://schemas.microsoft.com/office/powerpoint/2010/main" val="86435431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Hi</a:t>
            </a:r>
            <a:r>
              <a:rPr lang="en-US" baseline="0" dirty="0" smtClean="0"/>
              <a:t> I’m Rachel Reese! I’m going to speak today on Reactive services. And by that I mean services that adhere to the guidelines laid down in the reactive manifesto. </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3DDCD372-0D4D-1444-A1A2-91DF1BDB65E8}" type="slidenum">
              <a:rPr lang="en-US" smtClean="0"/>
              <a:t>44</a:t>
            </a:fld>
            <a:endParaRPr lang="en-US"/>
          </a:p>
        </p:txBody>
      </p:sp>
    </p:spTree>
    <p:extLst>
      <p:ext uri="{BB962C8B-B14F-4D97-AF65-F5344CB8AC3E}">
        <p14:creationId xmlns:p14="http://schemas.microsoft.com/office/powerpoint/2010/main" val="6865158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Have you all seen the new</a:t>
            </a:r>
            <a:r>
              <a:rPr lang="en-US" baseline="0" dirty="0" smtClean="0"/>
              <a:t>est Reactive Manifesto? Update Sept 16, 2014! </a:t>
            </a:r>
            <a:endParaRPr lang="en-US" dirty="0" smtClean="0"/>
          </a:p>
          <a:p>
            <a:endParaRPr lang="en-US" dirty="0" smtClean="0"/>
          </a:p>
          <a:p>
            <a:r>
              <a:rPr lang="en-US" dirty="0" smtClean="0"/>
              <a:t>Today’s modern applications should be: </a:t>
            </a:r>
          </a:p>
          <a:p>
            <a:endParaRPr lang="en-US" dirty="0" smtClean="0"/>
          </a:p>
          <a:p>
            <a:r>
              <a:rPr lang="en-US" dirty="0" smtClean="0"/>
              <a:t>And we’ll go into what</a:t>
            </a:r>
            <a:r>
              <a:rPr lang="en-US" baseline="0" dirty="0" smtClean="0"/>
              <a:t> they mean by that.. </a:t>
            </a:r>
            <a:endParaRPr lang="en-US" dirty="0"/>
          </a:p>
        </p:txBody>
      </p:sp>
      <p:sp>
        <p:nvSpPr>
          <p:cNvPr id="4" name="Slide Number Placeholder 3"/>
          <p:cNvSpPr>
            <a:spLocks noGrp="1"/>
          </p:cNvSpPr>
          <p:nvPr>
            <p:ph type="sldNum" sz="quarter" idx="10"/>
          </p:nvPr>
        </p:nvSpPr>
        <p:spPr/>
        <p:txBody>
          <a:bodyPr/>
          <a:lstStyle/>
          <a:p>
            <a:fld id="{3DDCD372-0D4D-1444-A1A2-91DF1BDB65E8}" type="slidenum">
              <a:rPr lang="en-US" smtClean="0"/>
              <a:t>4</a:t>
            </a:fld>
            <a:endParaRPr lang="en-US"/>
          </a:p>
        </p:txBody>
      </p:sp>
    </p:spTree>
    <p:extLst>
      <p:ext uri="{BB962C8B-B14F-4D97-AF65-F5344CB8AC3E}">
        <p14:creationId xmlns:p14="http://schemas.microsoft.com/office/powerpoint/2010/main" val="11204329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DDCD372-0D4D-1444-A1A2-91DF1BDB65E8}" type="slidenum">
              <a:rPr lang="en-US" smtClean="0"/>
              <a:t>5</a:t>
            </a:fld>
            <a:endParaRPr lang="en-US"/>
          </a:p>
        </p:txBody>
      </p:sp>
    </p:spTree>
    <p:extLst>
      <p:ext uri="{BB962C8B-B14F-4D97-AF65-F5344CB8AC3E}">
        <p14:creationId xmlns:p14="http://schemas.microsoft.com/office/powerpoint/2010/main" val="20517830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0" kern="1200" dirty="0" smtClean="0">
                <a:solidFill>
                  <a:schemeClr val="tx1"/>
                </a:solidFill>
                <a:effectLst/>
                <a:latin typeface="+mn-lt"/>
                <a:ea typeface="+mn-ea"/>
                <a:cs typeface="+mn-cs"/>
              </a:rPr>
              <a:t>Almost every program has to handle events, whether it</a:t>
            </a:r>
            <a:r>
              <a:rPr lang="en-US" sz="1200" b="0" kern="1200" baseline="0" dirty="0" smtClean="0">
                <a:solidFill>
                  <a:schemeClr val="tx1"/>
                </a:solidFill>
                <a:effectLst/>
                <a:latin typeface="+mn-lt"/>
                <a:ea typeface="+mn-ea"/>
                <a:cs typeface="+mn-cs"/>
              </a:rPr>
              <a:t>’s </a:t>
            </a:r>
            <a:r>
              <a:rPr lang="en-US" sz="1200" b="0" kern="1200" dirty="0" smtClean="0">
                <a:solidFill>
                  <a:schemeClr val="tx1"/>
                </a:solidFill>
                <a:effectLst/>
                <a:latin typeface="+mn-lt"/>
                <a:ea typeface="+mn-ea"/>
                <a:cs typeface="+mn-cs"/>
              </a:rPr>
              <a:t>clicks in the user interface or listening to sockets in a server.</a:t>
            </a:r>
            <a:r>
              <a:rPr lang="en-US" sz="1200" b="0" kern="1200" baseline="0" dirty="0" smtClean="0">
                <a:solidFill>
                  <a:schemeClr val="tx1"/>
                </a:solidFill>
                <a:effectLst/>
                <a:latin typeface="+mn-lt"/>
                <a:ea typeface="+mn-ea"/>
                <a:cs typeface="+mn-cs"/>
              </a:rPr>
              <a:t> </a:t>
            </a:r>
            <a:r>
              <a:rPr lang="en-US" sz="1200" b="0" kern="1200" baseline="0" dirty="0" smtClean="0">
                <a:solidFill>
                  <a:schemeClr val="tx1"/>
                </a:solidFill>
                <a:latin typeface="+mn-lt"/>
                <a:ea typeface="+mn-ea"/>
                <a:cs typeface="+mn-cs"/>
              </a:rPr>
              <a:t>Events are really just a r</a:t>
            </a:r>
            <a:r>
              <a:rPr lang="en-US" sz="1200" b="0" kern="1200" dirty="0" smtClean="0">
                <a:solidFill>
                  <a:schemeClr val="tx1"/>
                </a:solidFill>
                <a:latin typeface="+mn-lt"/>
                <a:ea typeface="+mn-ea"/>
                <a:cs typeface="+mn-cs"/>
              </a:rPr>
              <a:t>eaction to a change of state. </a:t>
            </a:r>
          </a:p>
          <a:p>
            <a:endParaRPr lang="en-US" dirty="0"/>
          </a:p>
        </p:txBody>
      </p:sp>
      <p:sp>
        <p:nvSpPr>
          <p:cNvPr id="4" name="Slide Number Placeholder 3"/>
          <p:cNvSpPr>
            <a:spLocks noGrp="1"/>
          </p:cNvSpPr>
          <p:nvPr>
            <p:ph type="sldNum" sz="quarter" idx="10"/>
          </p:nvPr>
        </p:nvSpPr>
        <p:spPr/>
        <p:txBody>
          <a:bodyPr/>
          <a:lstStyle/>
          <a:p>
            <a:fld id="{3DDCD372-0D4D-1444-A1A2-91DF1BDB65E8}" type="slidenum">
              <a:rPr lang="en-US" smtClean="0"/>
              <a:t>6</a:t>
            </a:fld>
            <a:endParaRPr lang="en-US"/>
          </a:p>
        </p:txBody>
      </p:sp>
    </p:spTree>
    <p:extLst>
      <p:ext uri="{BB962C8B-B14F-4D97-AF65-F5344CB8AC3E}">
        <p14:creationId xmlns:p14="http://schemas.microsoft.com/office/powerpoint/2010/main" val="1687712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b="0" kern="1200" baseline="0" dirty="0" smtClean="0">
                <a:solidFill>
                  <a:schemeClr val="tx1"/>
                </a:solidFill>
                <a:effectLst/>
                <a:latin typeface="+mn-lt"/>
                <a:ea typeface="+mn-ea"/>
                <a:cs typeface="+mn-cs"/>
              </a:rPr>
              <a:t>Immutable: So they don’t change from under us. Concurrency of any form is wicked difficult with mutability.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800" b="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800" b="0" kern="1200" baseline="0" dirty="0" err="1" smtClean="0">
                <a:solidFill>
                  <a:schemeClr val="tx1"/>
                </a:solidFill>
                <a:effectLst/>
                <a:latin typeface="+mn-lt"/>
                <a:ea typeface="+mn-ea"/>
                <a:cs typeface="+mn-cs"/>
              </a:rPr>
              <a:t>IObservable</a:t>
            </a:r>
            <a:r>
              <a:rPr lang="en-US" sz="800" b="0" kern="1200" baseline="0" dirty="0" smtClean="0">
                <a:solidFill>
                  <a:schemeClr val="tx1"/>
                </a:solidFill>
                <a:effectLst/>
                <a:latin typeface="+mn-lt"/>
                <a:ea typeface="+mn-ea"/>
                <a:cs typeface="+mn-cs"/>
              </a:rPr>
              <a:t>: </a:t>
            </a:r>
            <a:r>
              <a:rPr lang="en-US" sz="800" b="0" kern="1200" dirty="0" smtClean="0">
                <a:solidFill>
                  <a:schemeClr val="tx1"/>
                </a:solidFill>
                <a:effectLst/>
                <a:latin typeface="+mn-lt"/>
                <a:ea typeface="+mn-ea"/>
                <a:cs typeface="+mn-cs"/>
              </a:rPr>
              <a:t>Events are values of type </a:t>
            </a:r>
            <a:r>
              <a:rPr lang="en-US" sz="800" b="0" kern="1200" dirty="0" err="1" smtClean="0">
                <a:solidFill>
                  <a:schemeClr val="tx1"/>
                </a:solidFill>
                <a:effectLst/>
                <a:latin typeface="+mn-lt"/>
                <a:ea typeface="+mn-ea"/>
                <a:cs typeface="+mn-cs"/>
              </a:rPr>
              <a:t>IEvent</a:t>
            </a:r>
            <a:r>
              <a:rPr lang="en-US" sz="800" b="0" kern="1200" dirty="0" smtClean="0">
                <a:solidFill>
                  <a:schemeClr val="tx1"/>
                </a:solidFill>
                <a:effectLst/>
                <a:latin typeface="+mn-lt"/>
                <a:ea typeface="+mn-ea"/>
                <a:cs typeface="+mn-cs"/>
              </a:rPr>
              <a:t>&lt;'T&gt;.</a:t>
            </a:r>
            <a:r>
              <a:rPr lang="en-US" sz="800" b="0" kern="1200" baseline="0" dirty="0" smtClean="0">
                <a:solidFill>
                  <a:schemeClr val="tx1"/>
                </a:solidFill>
                <a:effectLst/>
                <a:latin typeface="+mn-lt"/>
                <a:ea typeface="+mn-ea"/>
                <a:cs typeface="+mn-cs"/>
              </a:rPr>
              <a:t> They </a:t>
            </a:r>
            <a:r>
              <a:rPr lang="en-US" sz="800" b="0" kern="1200" dirty="0" smtClean="0">
                <a:solidFill>
                  <a:schemeClr val="tx1"/>
                </a:solidFill>
                <a:effectLst/>
                <a:latin typeface="+mn-lt"/>
                <a:ea typeface="+mn-ea"/>
                <a:cs typeface="+mn-cs"/>
              </a:rPr>
              <a:t>inherit from  </a:t>
            </a:r>
            <a:r>
              <a:rPr lang="en-US" sz="800" b="0" kern="1200" dirty="0" err="1" smtClean="0">
                <a:solidFill>
                  <a:schemeClr val="tx1"/>
                </a:solidFill>
                <a:effectLst/>
                <a:latin typeface="+mn-lt"/>
                <a:ea typeface="+mn-ea"/>
                <a:cs typeface="+mn-cs"/>
              </a:rPr>
              <a:t>IObservable</a:t>
            </a:r>
            <a:r>
              <a:rPr lang="en-US" sz="800" b="0" kern="1200" dirty="0" smtClean="0">
                <a:solidFill>
                  <a:schemeClr val="tx1"/>
                </a:solidFill>
                <a:effectLst/>
                <a:latin typeface="+mn-lt"/>
                <a:ea typeface="+mn-ea"/>
                <a:cs typeface="+mn-cs"/>
              </a:rPr>
              <a:t>&lt;'T&gt; </a:t>
            </a:r>
          </a:p>
          <a:p>
            <a:pPr marL="0" marR="0" indent="0" algn="l" defTabSz="914400" rtl="0" eaLnBrk="1" fontAlgn="auto" latinLnBrk="0" hangingPunct="1">
              <a:lnSpc>
                <a:spcPct val="100000"/>
              </a:lnSpc>
              <a:spcBef>
                <a:spcPts val="0"/>
              </a:spcBef>
              <a:spcAft>
                <a:spcPts val="0"/>
              </a:spcAft>
              <a:buClrTx/>
              <a:buSzTx/>
              <a:buFontTx/>
              <a:buNone/>
              <a:tabLst/>
              <a:defRPr/>
            </a:pPr>
            <a:r>
              <a:rPr lang="en-US" sz="800" b="0" kern="1200" dirty="0" smtClean="0">
                <a:solidFill>
                  <a:schemeClr val="tx1"/>
                </a:solidFill>
                <a:effectLst/>
                <a:latin typeface="+mn-lt"/>
                <a:ea typeface="+mn-ea"/>
                <a:cs typeface="+mn-cs"/>
              </a:rPr>
              <a:t>(used by other libraries such as Reactive Extensions (Rx)) </a:t>
            </a:r>
          </a:p>
          <a:p>
            <a:pPr marL="0" marR="0" indent="0" algn="l" defTabSz="914400" rtl="0" eaLnBrk="1" fontAlgn="auto" latinLnBrk="0" hangingPunct="1">
              <a:lnSpc>
                <a:spcPct val="100000"/>
              </a:lnSpc>
              <a:spcBef>
                <a:spcPts val="0"/>
              </a:spcBef>
              <a:spcAft>
                <a:spcPts val="0"/>
              </a:spcAft>
              <a:buClrTx/>
              <a:buSzTx/>
              <a:buFontTx/>
              <a:buNone/>
              <a:tabLst/>
              <a:defRPr/>
            </a:pPr>
            <a:r>
              <a:rPr lang="en-US" sz="800" b="0" kern="1200" dirty="0" smtClean="0">
                <a:solidFill>
                  <a:schemeClr val="tx1"/>
                </a:solidFill>
                <a:effectLst/>
                <a:latin typeface="+mn-lt"/>
                <a:ea typeface="+mn-ea"/>
                <a:cs typeface="+mn-cs"/>
                <a:sym typeface="Wingdings"/>
              </a:rPr>
              <a:t> because of this, they</a:t>
            </a:r>
            <a:r>
              <a:rPr lang="en-US" sz="800" b="0" kern="1200" baseline="0" dirty="0" smtClean="0">
                <a:solidFill>
                  <a:schemeClr val="tx1"/>
                </a:solidFill>
                <a:effectLst/>
                <a:latin typeface="+mn-lt"/>
                <a:ea typeface="+mn-ea"/>
                <a:cs typeface="+mn-cs"/>
                <a:sym typeface="Wingdings"/>
              </a:rPr>
              <a:t> implement </a:t>
            </a:r>
            <a:r>
              <a:rPr lang="en-US" sz="800" b="0" kern="1200" baseline="0" dirty="0" err="1" smtClean="0">
                <a:solidFill>
                  <a:schemeClr val="tx1"/>
                </a:solidFill>
                <a:effectLst/>
                <a:latin typeface="+mn-lt"/>
                <a:ea typeface="+mn-ea"/>
                <a:cs typeface="+mn-cs"/>
                <a:sym typeface="Wingdings"/>
              </a:rPr>
              <a:t>IDisposable</a:t>
            </a:r>
            <a:r>
              <a:rPr lang="en-US" sz="800" b="0" kern="1200" baseline="0" dirty="0" smtClean="0">
                <a:solidFill>
                  <a:schemeClr val="tx1"/>
                </a:solidFill>
                <a:effectLst/>
                <a:latin typeface="+mn-lt"/>
                <a:ea typeface="+mn-ea"/>
                <a:cs typeface="+mn-cs"/>
                <a:sym typeface="Wingdings"/>
              </a:rPr>
              <a:t>, helping prevent memory leaks. </a:t>
            </a:r>
            <a:endParaRPr lang="en-US" sz="800" b="0" kern="1200" dirty="0" smtClean="0">
              <a:solidFill>
                <a:schemeClr val="tx1"/>
              </a:solidFill>
              <a:effectLst/>
              <a:latin typeface="+mn-lt"/>
              <a:ea typeface="+mn-ea"/>
              <a:cs typeface="+mn-cs"/>
            </a:endParaRPr>
          </a:p>
          <a:p>
            <a:endParaRPr lang="en-US" sz="800" b="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800" b="0" kern="1200" dirty="0" smtClean="0">
                <a:solidFill>
                  <a:schemeClr val="tx1"/>
                </a:solidFill>
                <a:effectLst/>
                <a:latin typeface="+mn-lt"/>
                <a:ea typeface="+mn-ea"/>
                <a:cs typeface="+mn-cs"/>
              </a:rPr>
              <a:t>First-class:</a:t>
            </a:r>
            <a:r>
              <a:rPr lang="en-US" sz="800" b="0" kern="1200" baseline="0" dirty="0" smtClean="0">
                <a:solidFill>
                  <a:schemeClr val="tx1"/>
                </a:solidFill>
                <a:effectLst/>
                <a:latin typeface="+mn-lt"/>
                <a:ea typeface="+mn-ea"/>
                <a:cs typeface="+mn-cs"/>
              </a:rPr>
              <a:t> Events are values. we can pass them around as inputs, parameters, outputs. We can filter &amp; transform them.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800" b="0" kern="1200" baseline="0" dirty="0" smtClean="0">
              <a:solidFill>
                <a:schemeClr val="tx1"/>
              </a:solidFill>
              <a:effectLst/>
              <a:latin typeface="+mn-lt"/>
              <a:ea typeface="+mn-ea"/>
              <a:cs typeface="+mn-cs"/>
            </a:endParaRPr>
          </a:p>
          <a:p>
            <a:r>
              <a:rPr lang="en-US" sz="800" b="0" kern="1200" baseline="0" dirty="0" err="1" smtClean="0">
                <a:solidFill>
                  <a:schemeClr val="tx1"/>
                </a:solidFill>
                <a:effectLst/>
                <a:latin typeface="+mn-lt"/>
                <a:ea typeface="+mn-ea"/>
                <a:cs typeface="+mn-cs"/>
              </a:rPr>
              <a:t>Composable</a:t>
            </a:r>
            <a:r>
              <a:rPr lang="en-US" sz="800" b="0" kern="1200" baseline="0" dirty="0" smtClean="0">
                <a:solidFill>
                  <a:schemeClr val="tx1"/>
                </a:solidFill>
                <a:effectLst/>
                <a:latin typeface="+mn-lt"/>
                <a:ea typeface="+mn-ea"/>
                <a:cs typeface="+mn-cs"/>
              </a:rPr>
              <a:t>: Not only can we filter &amp; transform, but we can compose all the operations in the event module.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800" b="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3DDCD372-0D4D-1444-A1A2-91DF1BDB65E8}" type="slidenum">
              <a:rPr lang="en-US" smtClean="0"/>
              <a:t>7</a:t>
            </a:fld>
            <a:endParaRPr lang="en-US"/>
          </a:p>
        </p:txBody>
      </p:sp>
    </p:spTree>
    <p:extLst>
      <p:ext uri="{BB962C8B-B14F-4D97-AF65-F5344CB8AC3E}">
        <p14:creationId xmlns:p14="http://schemas.microsoft.com/office/powerpoint/2010/main" val="36010395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click quickly, it adds 1. </a:t>
            </a:r>
          </a:p>
          <a:p>
            <a:r>
              <a:rPr lang="en-US" sz="1200" b="0" i="0" kern="1200" dirty="0" smtClean="0">
                <a:solidFill>
                  <a:schemeClr val="tx1"/>
                </a:solidFill>
                <a:effectLst/>
                <a:latin typeface="+mn-lt"/>
                <a:ea typeface="+mn-ea"/>
                <a:cs typeface="+mn-cs"/>
              </a:rPr>
              <a:t>click slowly it adds 4.</a:t>
            </a:r>
            <a:r>
              <a:rPr lang="en-US" sz="1200" b="0" i="0" kern="1200" baseline="0" dirty="0" smtClean="0">
                <a:solidFill>
                  <a:schemeClr val="tx1"/>
                </a:solidFill>
                <a:effectLst/>
                <a:latin typeface="+mn-lt"/>
                <a:ea typeface="+mn-ea"/>
                <a:cs typeface="+mn-cs"/>
              </a:rPr>
              <a:t> </a:t>
            </a:r>
            <a:endParaRPr lang="en-US" dirty="0"/>
          </a:p>
        </p:txBody>
      </p:sp>
      <p:sp>
        <p:nvSpPr>
          <p:cNvPr id="4" name="Slide Number Placeholder 3"/>
          <p:cNvSpPr>
            <a:spLocks noGrp="1"/>
          </p:cNvSpPr>
          <p:nvPr>
            <p:ph type="sldNum" sz="quarter" idx="10"/>
          </p:nvPr>
        </p:nvSpPr>
        <p:spPr/>
        <p:txBody>
          <a:bodyPr/>
          <a:lstStyle/>
          <a:p>
            <a:fld id="{3DDCD372-0D4D-1444-A1A2-91DF1BDB65E8}" type="slidenum">
              <a:rPr lang="en-US" smtClean="0"/>
              <a:t>8</a:t>
            </a:fld>
            <a:endParaRPr lang="en-US"/>
          </a:p>
        </p:txBody>
      </p:sp>
    </p:spTree>
    <p:extLst>
      <p:ext uri="{BB962C8B-B14F-4D97-AF65-F5344CB8AC3E}">
        <p14:creationId xmlns:p14="http://schemas.microsoft.com/office/powerpoint/2010/main" val="8397613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kern="1200" dirty="0" smtClean="0">
                <a:solidFill>
                  <a:schemeClr val="tx1"/>
                </a:solidFill>
                <a:effectLst/>
                <a:latin typeface="+mn-lt"/>
                <a:ea typeface="+mn-ea"/>
                <a:cs typeface="+mn-cs"/>
              </a:rPr>
              <a:t>These functions </a:t>
            </a:r>
            <a:r>
              <a:rPr lang="en-US" sz="1200" b="0" kern="1200" baseline="0" dirty="0" smtClean="0">
                <a:solidFill>
                  <a:schemeClr val="tx1"/>
                </a:solidFill>
                <a:effectLst/>
                <a:latin typeface="+mn-lt"/>
                <a:ea typeface="+mn-ea"/>
                <a:cs typeface="+mn-cs"/>
              </a:rPr>
              <a:t>are called </a:t>
            </a:r>
            <a:r>
              <a:rPr lang="en-US" sz="1200" b="0" kern="1200" baseline="0" dirty="0" err="1" smtClean="0">
                <a:solidFill>
                  <a:schemeClr val="tx1"/>
                </a:solidFill>
                <a:effectLst/>
                <a:latin typeface="+mn-lt"/>
                <a:ea typeface="+mn-ea"/>
                <a:cs typeface="+mn-cs"/>
              </a:rPr>
              <a:t>combinators</a:t>
            </a:r>
            <a:r>
              <a:rPr lang="en-US" sz="1200" b="0" kern="1200" baseline="0" dirty="0" smtClean="0">
                <a:solidFill>
                  <a:schemeClr val="tx1"/>
                </a:solidFill>
                <a:effectLst/>
                <a:latin typeface="+mn-lt"/>
                <a:ea typeface="+mn-ea"/>
                <a:cs typeface="+mn-cs"/>
              </a:rPr>
              <a:t>. We can also create our own.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kern="1200" baseline="0" dirty="0" smtClean="0">
                <a:solidFill>
                  <a:schemeClr val="tx1"/>
                </a:solidFill>
                <a:effectLst/>
                <a:latin typeface="+mn-lt"/>
                <a:ea typeface="+mn-ea"/>
                <a:cs typeface="+mn-cs"/>
              </a:rPr>
              <a:t>Basically, we can turn a series of events into an Event Stream which handles like an </a:t>
            </a:r>
            <a:r>
              <a:rPr lang="en-US" sz="1200" b="0" kern="1200" baseline="0" dirty="0" err="1" smtClean="0">
                <a:solidFill>
                  <a:schemeClr val="tx1"/>
                </a:solidFill>
                <a:effectLst/>
                <a:latin typeface="+mn-lt"/>
                <a:ea typeface="+mn-ea"/>
                <a:cs typeface="+mn-cs"/>
              </a:rPr>
              <a:t>IEnumerable</a:t>
            </a:r>
            <a:r>
              <a:rPr lang="en-US" sz="1200" b="0" kern="1200" baseline="0" dirty="0" smtClean="0">
                <a:solidFill>
                  <a:schemeClr val="tx1"/>
                </a:solidFill>
                <a:effectLst/>
                <a:latin typeface="+mn-lt"/>
                <a:ea typeface="+mn-ea"/>
                <a:cs typeface="+mn-cs"/>
              </a:rPr>
              <a:t>. Our code looks like we’re programming against sequences. </a:t>
            </a:r>
            <a:endParaRPr lang="en-US" sz="1200" b="0" kern="1200" dirty="0" smtClean="0">
              <a:solidFill>
                <a:schemeClr val="tx1"/>
              </a:solidFill>
              <a:effectLst/>
              <a:latin typeface="+mn-lt"/>
              <a:ea typeface="+mn-ea"/>
              <a:cs typeface="+mn-cs"/>
            </a:endParaRPr>
          </a:p>
          <a:p>
            <a:pPr marL="0" lvl="1" indent="0" algn="l">
              <a:buNone/>
            </a:pPr>
            <a:endParaRPr lang="en-US" sz="1200" b="1" i="1" dirty="0" smtClean="0"/>
          </a:p>
          <a:p>
            <a:pPr marL="0" lvl="1" indent="0" algn="l">
              <a:buNone/>
            </a:pPr>
            <a:r>
              <a:rPr lang="en-US" sz="1200" b="1" i="1" u="sng" dirty="0" smtClean="0"/>
              <a:t>What </a:t>
            </a:r>
            <a:r>
              <a:rPr lang="en-US" sz="1200" i="1" u="sng" dirty="0" smtClean="0"/>
              <a:t> to do with the </a:t>
            </a:r>
            <a:r>
              <a:rPr lang="en-US" sz="1200" b="1" i="1" u="sng" dirty="0" smtClean="0"/>
              <a:t>received data</a:t>
            </a:r>
            <a:r>
              <a:rPr lang="en-US" sz="1200" i="1" u="sng" dirty="0" smtClean="0"/>
              <a:t> VS </a:t>
            </a:r>
            <a:r>
              <a:rPr lang="en-US" sz="1200" b="1" i="1" u="sng" dirty="0" smtClean="0"/>
              <a:t>How </a:t>
            </a:r>
            <a:r>
              <a:rPr lang="en-US" sz="1200" i="1" u="sng" dirty="0" smtClean="0"/>
              <a:t>to </a:t>
            </a:r>
            <a:r>
              <a:rPr lang="en-US" sz="1200" b="1" i="1" u="sng" dirty="0" smtClean="0"/>
              <a:t>react</a:t>
            </a:r>
            <a:r>
              <a:rPr lang="en-US" sz="1200" i="1" u="sng" dirty="0" smtClean="0"/>
              <a:t> to the received data </a:t>
            </a:r>
          </a:p>
          <a:p>
            <a:pPr marL="0" lvl="1" indent="0" algn="l">
              <a:buNone/>
            </a:pPr>
            <a:endParaRPr lang="en-US" sz="1200" b="1" i="1" dirty="0" smtClean="0"/>
          </a:p>
          <a:p>
            <a:pPr marL="0" lvl="1" indent="0" algn="l">
              <a:buNone/>
            </a:pPr>
            <a:r>
              <a:rPr lang="en-US" sz="1200" b="1" i="1" dirty="0" smtClean="0"/>
              <a:t>5-7 mins</a:t>
            </a:r>
          </a:p>
          <a:p>
            <a:endParaRPr lang="en-US" dirty="0"/>
          </a:p>
        </p:txBody>
      </p:sp>
      <p:sp>
        <p:nvSpPr>
          <p:cNvPr id="4" name="Slide Number Placeholder 3"/>
          <p:cNvSpPr>
            <a:spLocks noGrp="1"/>
          </p:cNvSpPr>
          <p:nvPr>
            <p:ph type="sldNum" sz="quarter" idx="10"/>
          </p:nvPr>
        </p:nvSpPr>
        <p:spPr/>
        <p:txBody>
          <a:bodyPr/>
          <a:lstStyle/>
          <a:p>
            <a:fld id="{3DDCD372-0D4D-1444-A1A2-91DF1BDB65E8}" type="slidenum">
              <a:rPr lang="en-US" smtClean="0"/>
              <a:t>9</a:t>
            </a:fld>
            <a:endParaRPr lang="en-US"/>
          </a:p>
        </p:txBody>
      </p:sp>
    </p:spTree>
    <p:extLst>
      <p:ext uri="{BB962C8B-B14F-4D97-AF65-F5344CB8AC3E}">
        <p14:creationId xmlns:p14="http://schemas.microsoft.com/office/powerpoint/2010/main" val="20256380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emf"/></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emf"/></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em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emf"/></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emf"/></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emf"/></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Blank">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8663804"/>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BULLETS BIG + Image">
    <p:spTree>
      <p:nvGrpSpPr>
        <p:cNvPr id="1" name=""/>
        <p:cNvGrpSpPr/>
        <p:nvPr/>
      </p:nvGrpSpPr>
      <p:grpSpPr>
        <a:xfrm>
          <a:off x="0" y="0"/>
          <a:ext cx="0" cy="0"/>
          <a:chOff x="0" y="0"/>
          <a:chExt cx="0" cy="0"/>
        </a:xfrm>
      </p:grpSpPr>
      <p:sp>
        <p:nvSpPr>
          <p:cNvPr id="2" name="Title 1"/>
          <p:cNvSpPr>
            <a:spLocks noGrp="1"/>
          </p:cNvSpPr>
          <p:nvPr>
            <p:ph type="title"/>
          </p:nvPr>
        </p:nvSpPr>
        <p:spPr/>
        <p:txBody>
          <a:bodyPr rIns="0"/>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1789C0F2-17E0-497A-9BBE-0C73201AAFE3}" type="slidenum">
              <a:rPr lang="en-US" smtClean="0"/>
              <a:pPr/>
              <a:t>‹#›</a:t>
            </a:fld>
            <a:endParaRPr lang="en-US" dirty="0"/>
          </a:p>
        </p:txBody>
      </p:sp>
      <p:sp>
        <p:nvSpPr>
          <p:cNvPr id="5" name="Text Placeholder 2"/>
          <p:cNvSpPr>
            <a:spLocks noGrp="1"/>
          </p:cNvSpPr>
          <p:nvPr>
            <p:ph idx="1"/>
          </p:nvPr>
        </p:nvSpPr>
        <p:spPr>
          <a:xfrm>
            <a:off x="233819" y="1219597"/>
            <a:ext cx="4114800" cy="3516086"/>
          </a:xfrm>
          <a:prstGeom prst="rect">
            <a:avLst/>
          </a:prstGeom>
        </p:spPr>
        <p:txBody>
          <a:bodyPr vert="horz" lIns="0" tIns="0" rIns="0" bIns="0" rtlCol="0">
            <a:noAutofit/>
          </a:bodyPr>
          <a:lstStyle>
            <a:lvl1pPr marL="230183" marR="0" indent="0" algn="l" defTabSz="457189" rtl="0" eaLnBrk="1" fontAlgn="auto" latinLnBrk="0" hangingPunct="1">
              <a:lnSpc>
                <a:spcPct val="90000"/>
              </a:lnSpc>
              <a:spcBef>
                <a:spcPts val="1100"/>
              </a:spcBef>
              <a:spcAft>
                <a:spcPts val="0"/>
              </a:spcAft>
              <a:buClrTx/>
              <a:buSzPct val="65000"/>
              <a:buFontTx/>
              <a:buNone/>
              <a:tabLst/>
              <a:defRPr sz="2000"/>
            </a:lvl1pPr>
            <a:lvl2pPr marL="230183" marR="0" indent="0" algn="l" defTabSz="457189" rtl="0" eaLnBrk="1" fontAlgn="auto" latinLnBrk="0" hangingPunct="1">
              <a:lnSpc>
                <a:spcPct val="90000"/>
              </a:lnSpc>
              <a:spcBef>
                <a:spcPts val="1100"/>
              </a:spcBef>
              <a:spcAft>
                <a:spcPts val="0"/>
              </a:spcAft>
              <a:buClrTx/>
              <a:buSzPct val="65000"/>
              <a:buFont typeface="Arial"/>
              <a:buNone/>
              <a:tabLst/>
              <a:defRPr sz="2000"/>
            </a:lvl2pPr>
            <a:lvl3pPr marL="228594" marR="0" indent="0" algn="l" defTabSz="457189" rtl="0" eaLnBrk="1" fontAlgn="auto" latinLnBrk="0" hangingPunct="1">
              <a:lnSpc>
                <a:spcPct val="90000"/>
              </a:lnSpc>
              <a:spcBef>
                <a:spcPts val="1100"/>
              </a:spcBef>
              <a:spcAft>
                <a:spcPts val="0"/>
              </a:spcAft>
              <a:buClrTx/>
              <a:buSzPct val="65000"/>
              <a:buFontTx/>
              <a:buNone/>
              <a:tabLst/>
              <a:defRPr sz="2000"/>
            </a:lvl3pPr>
            <a:lvl4pPr marL="228594" marR="0" indent="-228594" algn="l" defTabSz="457189" rtl="0" eaLnBrk="1" fontAlgn="auto" latinLnBrk="0" hangingPunct="1">
              <a:lnSpc>
                <a:spcPct val="90000"/>
              </a:lnSpc>
              <a:spcBef>
                <a:spcPts val="1100"/>
              </a:spcBef>
              <a:spcAft>
                <a:spcPts val="0"/>
              </a:spcAft>
              <a:buClrTx/>
              <a:buSzPct val="65000"/>
              <a:buFont typeface="Arial"/>
              <a:buChar char="•"/>
              <a:tabLst/>
              <a:defRPr sz="2000"/>
            </a:lvl4pPr>
            <a:lvl5pPr marL="461951" marR="0" indent="-228594" algn="l" defTabSz="457189" rtl="0" eaLnBrk="1" fontAlgn="auto" latinLnBrk="0" hangingPunct="1">
              <a:lnSpc>
                <a:spcPct val="90000"/>
              </a:lnSpc>
              <a:spcBef>
                <a:spcPts val="1100"/>
              </a:spcBef>
              <a:spcAft>
                <a:spcPts val="0"/>
              </a:spcAft>
              <a:buClrTx/>
              <a:buSzPct val="65000"/>
              <a:buFont typeface="Arial"/>
              <a:buChar char="•"/>
              <a:tabLst/>
              <a:defRPr sz="2000" baseline="0">
                <a:solidFill>
                  <a:srgbClr val="320C67"/>
                </a:solidFill>
              </a:defRPr>
            </a:lvl5pPr>
            <a:lvl6pPr marL="228594" marR="0" indent="-228594" algn="l" defTabSz="457189" rtl="0" eaLnBrk="1" fontAlgn="auto" latinLnBrk="0" hangingPunct="1">
              <a:lnSpc>
                <a:spcPct val="90000"/>
              </a:lnSpc>
              <a:spcBef>
                <a:spcPts val="1100"/>
              </a:spcBef>
              <a:spcAft>
                <a:spcPts val="0"/>
              </a:spcAft>
              <a:buClrTx/>
              <a:buSzPct val="65000"/>
              <a:buFont typeface="Arial"/>
              <a:buChar char="•"/>
              <a:tabLst/>
              <a:defRPr sz="2000"/>
            </a:lvl6pPr>
            <a:lvl7pPr>
              <a:lnSpc>
                <a:spcPct val="90000"/>
              </a:lnSpc>
              <a:spcBef>
                <a:spcPts val="1100"/>
              </a:spcBef>
              <a:buSzPct val="65000"/>
              <a:defRPr sz="2000">
                <a:solidFill>
                  <a:schemeClr val="tx1"/>
                </a:solidFill>
                <a:latin typeface="+mj-lt"/>
              </a:defRPr>
            </a:lvl7pPr>
            <a:lvl8pPr marL="461951" marR="0" indent="-228594" algn="l" defTabSz="457189" rtl="0" eaLnBrk="1" fontAlgn="auto" latinLnBrk="0" hangingPunct="1">
              <a:lnSpc>
                <a:spcPct val="90000"/>
              </a:lnSpc>
              <a:spcBef>
                <a:spcPts val="1100"/>
              </a:spcBef>
              <a:spcAft>
                <a:spcPts val="0"/>
              </a:spcAft>
              <a:buClrTx/>
              <a:buSzPct val="65000"/>
              <a:buFont typeface="+mj-lt"/>
              <a:buAutoNum type="arabicPeriod"/>
              <a:tabLst/>
              <a:defRPr sz="2000">
                <a:latin typeface="+mn-lt"/>
              </a:defRPr>
            </a:lvl8pPr>
            <a:lvl9pPr marL="461951" marR="0" indent="-228594" algn="l" defTabSz="457189" rtl="0" eaLnBrk="1" fontAlgn="auto" latinLnBrk="0" hangingPunct="1">
              <a:lnSpc>
                <a:spcPct val="90000"/>
              </a:lnSpc>
              <a:spcBef>
                <a:spcPts val="1100"/>
              </a:spcBef>
              <a:spcAft>
                <a:spcPts val="0"/>
              </a:spcAft>
              <a:buClrTx/>
              <a:buSzPct val="65000"/>
              <a:buFont typeface="+mj-lt"/>
              <a:buAutoNum type="arabicPeriod"/>
              <a:tabLst/>
              <a:defRPr sz="200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pic>
        <p:nvPicPr>
          <p:cNvPr id="6" name="Picture 5"/>
          <p:cNvPicPr>
            <a:picLocks noChangeAspect="1"/>
          </p:cNvPicPr>
          <p:nvPr/>
        </p:nvPicPr>
        <p:blipFill>
          <a:blip r:embed="rId2"/>
          <a:stretch>
            <a:fillRect/>
          </a:stretch>
        </p:blipFill>
        <p:spPr>
          <a:xfrm>
            <a:off x="8321676" y="1"/>
            <a:ext cx="825952" cy="401177"/>
          </a:xfrm>
          <a:prstGeom prst="rect">
            <a:avLst/>
          </a:prstGeom>
        </p:spPr>
      </p:pic>
      <p:sp>
        <p:nvSpPr>
          <p:cNvPr id="7" name="Footer Placeholder 6"/>
          <p:cNvSpPr>
            <a:spLocks noGrp="1"/>
          </p:cNvSpPr>
          <p:nvPr>
            <p:ph type="ftr" sz="quarter" idx="11"/>
          </p:nvPr>
        </p:nvSpPr>
        <p:spPr/>
        <p:txBody>
          <a:bodyPr/>
          <a:lstStyle>
            <a:lvl1pPr>
              <a:defRPr>
                <a:latin typeface="Graphik Light"/>
                <a:cs typeface="Graphik Light"/>
              </a:defRPr>
            </a:lvl1pPr>
          </a:lstStyle>
          <a:p>
            <a:endParaRPr lang="en-US" dirty="0"/>
          </a:p>
        </p:txBody>
      </p:sp>
      <p:pic>
        <p:nvPicPr>
          <p:cNvPr id="8" name="Picture 7"/>
          <p:cNvPicPr>
            <a:picLocks noChangeAspect="1"/>
          </p:cNvPicPr>
          <p:nvPr/>
        </p:nvPicPr>
        <p:blipFill>
          <a:blip r:embed="rId2"/>
          <a:stretch>
            <a:fillRect/>
          </a:stretch>
        </p:blipFill>
        <p:spPr>
          <a:xfrm>
            <a:off x="8321676" y="1"/>
            <a:ext cx="825952" cy="401177"/>
          </a:xfrm>
          <a:prstGeom prst="rect">
            <a:avLst/>
          </a:prstGeom>
        </p:spPr>
      </p:pic>
      <p:sp>
        <p:nvSpPr>
          <p:cNvPr id="10" name="Picture Placeholder 9"/>
          <p:cNvSpPr>
            <a:spLocks noGrp="1"/>
          </p:cNvSpPr>
          <p:nvPr>
            <p:ph type="pic" sz="quarter" idx="12" hasCustomPrompt="1"/>
          </p:nvPr>
        </p:nvSpPr>
        <p:spPr>
          <a:xfrm>
            <a:off x="4491989" y="1219602"/>
            <a:ext cx="4114800" cy="3520249"/>
          </a:xfrm>
        </p:spPr>
        <p:txBody>
          <a:bodyPr rIns="0" anchor="ctr"/>
          <a:lstStyle>
            <a:lvl1pPr algn="ctr">
              <a:spcBef>
                <a:spcPts val="1100"/>
              </a:spcBef>
              <a:defRPr sz="2000">
                <a:solidFill>
                  <a:schemeClr val="bg2"/>
                </a:solidFill>
                <a:latin typeface="Graphik Black"/>
                <a:cs typeface="Graphik Black"/>
              </a:defRPr>
            </a:lvl1pPr>
          </a:lstStyle>
          <a:p>
            <a:r>
              <a:rPr lang="en-US" dirty="0" smtClean="0"/>
              <a:t>Click icon </a:t>
            </a:r>
            <a:br>
              <a:rPr lang="en-US" dirty="0" smtClean="0"/>
            </a:br>
            <a:r>
              <a:rPr lang="en-US" dirty="0" smtClean="0"/>
              <a:t/>
            </a:r>
            <a:br>
              <a:rPr lang="en-US" dirty="0" smtClean="0"/>
            </a:br>
            <a:r>
              <a:rPr lang="en-US" dirty="0" smtClean="0"/>
              <a:t>to add picture</a:t>
            </a:r>
            <a:endParaRPr lang="en-US" dirty="0"/>
          </a:p>
        </p:txBody>
      </p:sp>
    </p:spTree>
    <p:extLst>
      <p:ext uri="{BB962C8B-B14F-4D97-AF65-F5344CB8AC3E}">
        <p14:creationId xmlns:p14="http://schemas.microsoft.com/office/powerpoint/2010/main" val="1654071146"/>
      </p:ext>
    </p:extLst>
  </p:cSld>
  <p:clrMapOvr>
    <a:masterClrMapping/>
  </p:clrMapOvr>
  <p:timing>
    <p:tnLst>
      <p:par>
        <p:cTn id="1" dur="indefinite" restart="never" nodeType="tmRoot"/>
      </p:par>
    </p:tnLst>
  </p:timing>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BULLETS SMALL + Image">
    <p:spTree>
      <p:nvGrpSpPr>
        <p:cNvPr id="1" name=""/>
        <p:cNvGrpSpPr/>
        <p:nvPr/>
      </p:nvGrpSpPr>
      <p:grpSpPr>
        <a:xfrm>
          <a:off x="0" y="0"/>
          <a:ext cx="0" cy="0"/>
          <a:chOff x="0" y="0"/>
          <a:chExt cx="0" cy="0"/>
        </a:xfrm>
      </p:grpSpPr>
      <p:sp>
        <p:nvSpPr>
          <p:cNvPr id="2" name="Title 1"/>
          <p:cNvSpPr>
            <a:spLocks noGrp="1"/>
          </p:cNvSpPr>
          <p:nvPr>
            <p:ph type="title"/>
          </p:nvPr>
        </p:nvSpPr>
        <p:spPr>
          <a:xfrm>
            <a:off x="233816" y="225425"/>
            <a:ext cx="7680960" cy="857250"/>
          </a:xfrm>
        </p:spPr>
        <p:txBody>
          <a:bodyPr rIns="0"/>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1789C0F2-17E0-497A-9BBE-0C73201AAFE3}" type="slidenum">
              <a:rPr lang="en-US" smtClean="0"/>
              <a:pPr/>
              <a:t>‹#›</a:t>
            </a:fld>
            <a:endParaRPr lang="en-US" dirty="0"/>
          </a:p>
        </p:txBody>
      </p:sp>
      <p:sp>
        <p:nvSpPr>
          <p:cNvPr id="5" name="Text Placeholder 2"/>
          <p:cNvSpPr>
            <a:spLocks noGrp="1"/>
          </p:cNvSpPr>
          <p:nvPr>
            <p:ph idx="1"/>
          </p:nvPr>
        </p:nvSpPr>
        <p:spPr>
          <a:xfrm>
            <a:off x="233818" y="1219601"/>
            <a:ext cx="4114800" cy="3517191"/>
          </a:xfrm>
          <a:prstGeom prst="rect">
            <a:avLst/>
          </a:prstGeom>
        </p:spPr>
        <p:txBody>
          <a:bodyPr vert="horz" lIns="0" tIns="0" rIns="0" bIns="0" rtlCol="0">
            <a:noAutofit/>
          </a:bodyPr>
          <a:lstStyle>
            <a:lvl1pPr>
              <a:spcBef>
                <a:spcPts val="1000"/>
              </a:spcBef>
              <a:defRPr sz="1600"/>
            </a:lvl1pPr>
            <a:lvl2pPr>
              <a:spcBef>
                <a:spcPts val="1000"/>
              </a:spcBef>
              <a:defRPr sz="1600"/>
            </a:lvl2pPr>
            <a:lvl3pPr>
              <a:spcBef>
                <a:spcPts val="1000"/>
              </a:spcBef>
              <a:defRPr sz="1600">
                <a:solidFill>
                  <a:schemeClr val="accent1"/>
                </a:solidFill>
              </a:defRPr>
            </a:lvl3pPr>
            <a:lvl4pPr>
              <a:spcBef>
                <a:spcPts val="1000"/>
              </a:spcBef>
              <a:defRPr sz="1600"/>
            </a:lvl4pPr>
            <a:lvl5pPr>
              <a:spcBef>
                <a:spcPts val="1000"/>
              </a:spcBef>
              <a:defRPr sz="1600">
                <a:solidFill>
                  <a:schemeClr val="tx1"/>
                </a:solidFill>
              </a:defRPr>
            </a:lvl5pPr>
            <a:lvl6pPr>
              <a:spcBef>
                <a:spcPts val="1000"/>
              </a:spcBef>
              <a:defRPr sz="1600"/>
            </a:lvl6pPr>
            <a:lvl7pPr>
              <a:spcBef>
                <a:spcPts val="1000"/>
              </a:spcBef>
              <a:defRPr sz="1600"/>
            </a:lvl7pPr>
            <a:lvl8pPr>
              <a:spcBef>
                <a:spcPts val="1000"/>
              </a:spcBef>
              <a:defRPr sz="1600">
                <a:latin typeface="+mn-lt"/>
              </a:defRPr>
            </a:lvl8pPr>
            <a:lvl9pPr>
              <a:spcBef>
                <a:spcPts val="1000"/>
              </a:spcBef>
              <a:defRPr sz="160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pic>
        <p:nvPicPr>
          <p:cNvPr id="6" name="Picture 5"/>
          <p:cNvPicPr>
            <a:picLocks noChangeAspect="1"/>
          </p:cNvPicPr>
          <p:nvPr/>
        </p:nvPicPr>
        <p:blipFill>
          <a:blip r:embed="rId2"/>
          <a:stretch>
            <a:fillRect/>
          </a:stretch>
        </p:blipFill>
        <p:spPr>
          <a:xfrm>
            <a:off x="8321676" y="1"/>
            <a:ext cx="825952" cy="401177"/>
          </a:xfrm>
          <a:prstGeom prst="rect">
            <a:avLst/>
          </a:prstGeom>
        </p:spPr>
      </p:pic>
      <p:sp>
        <p:nvSpPr>
          <p:cNvPr id="7" name="Footer Placeholder 6"/>
          <p:cNvSpPr>
            <a:spLocks noGrp="1"/>
          </p:cNvSpPr>
          <p:nvPr>
            <p:ph type="ftr" sz="quarter" idx="11"/>
          </p:nvPr>
        </p:nvSpPr>
        <p:spPr/>
        <p:txBody>
          <a:bodyPr/>
          <a:lstStyle>
            <a:lvl1pPr>
              <a:defRPr>
                <a:latin typeface="Graphik Light"/>
                <a:cs typeface="Graphik Light"/>
              </a:defRPr>
            </a:lvl1pPr>
          </a:lstStyle>
          <a:p>
            <a:endParaRPr lang="en-US" dirty="0"/>
          </a:p>
        </p:txBody>
      </p:sp>
      <p:pic>
        <p:nvPicPr>
          <p:cNvPr id="8" name="Picture 7"/>
          <p:cNvPicPr>
            <a:picLocks noChangeAspect="1"/>
          </p:cNvPicPr>
          <p:nvPr/>
        </p:nvPicPr>
        <p:blipFill>
          <a:blip r:embed="rId2"/>
          <a:stretch>
            <a:fillRect/>
          </a:stretch>
        </p:blipFill>
        <p:spPr>
          <a:xfrm>
            <a:off x="8321676" y="1"/>
            <a:ext cx="825952" cy="401177"/>
          </a:xfrm>
          <a:prstGeom prst="rect">
            <a:avLst/>
          </a:prstGeom>
        </p:spPr>
      </p:pic>
      <p:sp>
        <p:nvSpPr>
          <p:cNvPr id="10" name="Picture Placeholder 9"/>
          <p:cNvSpPr>
            <a:spLocks noGrp="1"/>
          </p:cNvSpPr>
          <p:nvPr>
            <p:ph type="pic" sz="quarter" idx="12" hasCustomPrompt="1"/>
          </p:nvPr>
        </p:nvSpPr>
        <p:spPr>
          <a:xfrm>
            <a:off x="4491990" y="1219602"/>
            <a:ext cx="4114800" cy="3520249"/>
          </a:xfrm>
        </p:spPr>
        <p:txBody>
          <a:bodyPr rIns="0" anchor="ctr"/>
          <a:lstStyle>
            <a:lvl1pPr algn="ctr">
              <a:defRPr sz="2000">
                <a:solidFill>
                  <a:schemeClr val="bg2"/>
                </a:solidFill>
                <a:latin typeface="Graphik Black"/>
                <a:cs typeface="Graphik Black"/>
              </a:defRPr>
            </a:lvl1pPr>
          </a:lstStyle>
          <a:p>
            <a:r>
              <a:rPr lang="en-US" dirty="0" smtClean="0"/>
              <a:t>Click icon </a:t>
            </a:r>
            <a:br>
              <a:rPr lang="en-US" dirty="0" smtClean="0"/>
            </a:br>
            <a:r>
              <a:rPr lang="en-US" dirty="0" smtClean="0"/>
              <a:t/>
            </a:r>
            <a:br>
              <a:rPr lang="en-US" dirty="0" smtClean="0"/>
            </a:br>
            <a:r>
              <a:rPr lang="en-US" dirty="0" smtClean="0"/>
              <a:t>to add picture</a:t>
            </a:r>
            <a:endParaRPr lang="en-US" dirty="0"/>
          </a:p>
        </p:txBody>
      </p:sp>
    </p:spTree>
    <p:extLst>
      <p:ext uri="{BB962C8B-B14F-4D97-AF65-F5344CB8AC3E}">
        <p14:creationId xmlns:p14="http://schemas.microsoft.com/office/powerpoint/2010/main" val="797940407"/>
      </p:ext>
    </p:extLst>
  </p:cSld>
  <p:clrMapOvr>
    <a:masterClrMapping/>
  </p:clrMapOvr>
  <p:timing>
    <p:tnLst>
      <p:par>
        <p:cTn id="1" dur="indefinite" restart="never" nodeType="tmRoot"/>
      </p:par>
    </p:tnLst>
  </p:timing>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quotes">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2563964"/>
          </a:xfrm>
        </p:spPr>
        <p:txBody>
          <a:bodyPr anchor="b"/>
          <a:lstStyle>
            <a:lvl1pPr algn="ctr">
              <a:defRPr sz="4500"/>
            </a:lvl1pPr>
          </a:lstStyle>
          <a:p>
            <a:r>
              <a:rPr lang="en-US" smtClean="0"/>
              <a:t>Click to edit Master title style</a:t>
            </a:r>
            <a:endParaRPr lang="en-US"/>
          </a:p>
        </p:txBody>
      </p:sp>
      <p:sp>
        <p:nvSpPr>
          <p:cNvPr id="3" name="Subtitle 2"/>
          <p:cNvSpPr>
            <a:spLocks noGrp="1"/>
          </p:cNvSpPr>
          <p:nvPr>
            <p:ph type="subTitle" idx="1"/>
          </p:nvPr>
        </p:nvSpPr>
        <p:spPr>
          <a:xfrm>
            <a:off x="1143000" y="3508131"/>
            <a:ext cx="6858000" cy="435219"/>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89C0F2-17E0-497A-9BBE-0C73201AAFE3}" type="slidenum">
              <a:rPr lang="en-US" smtClean="0"/>
              <a:pPr/>
              <a:t>‹#›</a:t>
            </a:fld>
            <a:endParaRPr lang="en-US" dirty="0"/>
          </a:p>
        </p:txBody>
      </p:sp>
      <p:sp>
        <p:nvSpPr>
          <p:cNvPr id="7" name="TextBox 6"/>
          <p:cNvSpPr txBox="1"/>
          <p:nvPr/>
        </p:nvSpPr>
        <p:spPr>
          <a:xfrm>
            <a:off x="628650" y="839482"/>
            <a:ext cx="685800" cy="685800"/>
          </a:xfrm>
          <a:prstGeom prst="rect">
            <a:avLst/>
          </a:prstGeom>
        </p:spPr>
        <p:txBody>
          <a:bodyPr vert="horz" wrap="none" lIns="0" tIns="0" rIns="0" bIns="0" rtlCol="0">
            <a:noAutofit/>
          </a:bodyPr>
          <a:lstStyle/>
          <a:p>
            <a:r>
              <a:rPr lang="en-US" sz="5400" dirty="0" smtClean="0">
                <a:solidFill>
                  <a:schemeClr val="accent1"/>
                </a:solidFill>
                <a:latin typeface="+mj-lt"/>
              </a:rPr>
              <a:t>“</a:t>
            </a:r>
          </a:p>
        </p:txBody>
      </p:sp>
      <p:sp>
        <p:nvSpPr>
          <p:cNvPr id="8" name="TextBox 7"/>
          <p:cNvSpPr txBox="1"/>
          <p:nvPr/>
        </p:nvSpPr>
        <p:spPr>
          <a:xfrm>
            <a:off x="8002510" y="2719936"/>
            <a:ext cx="685800" cy="685800"/>
          </a:xfrm>
          <a:prstGeom prst="rect">
            <a:avLst/>
          </a:prstGeom>
        </p:spPr>
        <p:txBody>
          <a:bodyPr vert="horz" wrap="none" lIns="0" tIns="0" rIns="0" bIns="0" rtlCol="0">
            <a:noAutofit/>
          </a:bodyPr>
          <a:lstStyle/>
          <a:p>
            <a:r>
              <a:rPr lang="en-US" sz="5400" dirty="0" smtClean="0">
                <a:solidFill>
                  <a:schemeClr val="accent1"/>
                </a:solidFill>
                <a:latin typeface="+mj-lt"/>
              </a:rPr>
              <a:t>“</a:t>
            </a:r>
          </a:p>
        </p:txBody>
      </p:sp>
    </p:spTree>
    <p:extLst>
      <p:ext uri="{BB962C8B-B14F-4D97-AF65-F5344CB8AC3E}">
        <p14:creationId xmlns:p14="http://schemas.microsoft.com/office/powerpoint/2010/main" val="2096528581"/>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rot="16200000">
            <a:off x="8098157" y="748903"/>
            <a:ext cx="1428749" cy="273844"/>
          </a:xfrm>
          <a:prstGeom prst="rect">
            <a:avLst/>
          </a:prstGeom>
        </p:spPr>
        <p:txBody>
          <a:bodyPr/>
          <a:lstStyle/>
          <a:p>
            <a:fld id="{14CB1CAA-32CD-4B55-B92A-B8F0843CACF4}" type="datetime2">
              <a:rPr lang="en-US" smtClean="0"/>
              <a:t>Wednesday, April 27, 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89C0F2-17E0-497A-9BBE-0C73201AAFE3}" type="slidenum">
              <a:rPr lang="en-US" smtClean="0"/>
              <a:pPr/>
              <a:t>‹#›</a:t>
            </a:fld>
            <a:endParaRPr lang="en-US" dirty="0"/>
          </a:p>
        </p:txBody>
      </p:sp>
    </p:spTree>
    <p:extLst>
      <p:ext uri="{BB962C8B-B14F-4D97-AF65-F5344CB8AC3E}">
        <p14:creationId xmlns:p14="http://schemas.microsoft.com/office/powerpoint/2010/main" val="44418089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Section with Watermark">
    <p:bg>
      <p:bgRef idx="1001">
        <a:schemeClr val="bg1"/>
      </p:bgRef>
    </p:bg>
    <p:spTree>
      <p:nvGrpSpPr>
        <p:cNvPr id="1" name=""/>
        <p:cNvGrpSpPr/>
        <p:nvPr/>
      </p:nvGrpSpPr>
      <p:grpSpPr>
        <a:xfrm>
          <a:off x="0" y="0"/>
          <a:ext cx="0" cy="0"/>
          <a:chOff x="0" y="0"/>
          <a:chExt cx="0" cy="0"/>
        </a:xfrm>
      </p:grpSpPr>
      <p:sp>
        <p:nvSpPr>
          <p:cNvPr id="7" name="Text Placeholder 7"/>
          <p:cNvSpPr>
            <a:spLocks noGrp="1"/>
          </p:cNvSpPr>
          <p:nvPr>
            <p:ph type="body" sz="quarter" idx="13"/>
          </p:nvPr>
        </p:nvSpPr>
        <p:spPr>
          <a:xfrm>
            <a:off x="712698" y="1267385"/>
            <a:ext cx="8431303" cy="1657350"/>
          </a:xfrm>
        </p:spPr>
        <p:txBody>
          <a:bodyPr wrap="none" lIns="0" tIns="0" rIns="0" bIns="0" anchor="ctr" anchorCtr="0">
            <a:noAutofit/>
          </a:bodyPr>
          <a:lstStyle>
            <a:lvl1pPr marL="0" indent="0" algn="l">
              <a:spcBef>
                <a:spcPts val="0"/>
              </a:spcBef>
              <a:buNone/>
              <a:defRPr sz="12200">
                <a:solidFill>
                  <a:schemeClr val="accent2">
                    <a:alpha val="20000"/>
                  </a:schemeClr>
                </a:solidFill>
                <a:latin typeface="Impact" pitchFamily="34" charset="0"/>
              </a:defRPr>
            </a:lvl1pPr>
            <a:lvl2pPr marL="0" indent="0" algn="l">
              <a:spcBef>
                <a:spcPts val="0"/>
              </a:spcBef>
              <a:buNone/>
              <a:defRPr sz="12200">
                <a:gradFill>
                  <a:gsLst>
                    <a:gs pos="0">
                      <a:schemeClr val="tx1">
                        <a:alpha val="10000"/>
                      </a:schemeClr>
                    </a:gs>
                    <a:gs pos="100000">
                      <a:schemeClr val="tx1">
                        <a:alpha val="10000"/>
                      </a:schemeClr>
                    </a:gs>
                  </a:gsLst>
                  <a:lin ang="5400000" scaled="0"/>
                </a:gradFill>
                <a:latin typeface="Impact" pitchFamily="34" charset="0"/>
              </a:defRPr>
            </a:lvl2pPr>
            <a:lvl3pPr marL="0" indent="0" algn="l">
              <a:spcBef>
                <a:spcPts val="0"/>
              </a:spcBef>
              <a:buNone/>
              <a:defRPr sz="12200">
                <a:gradFill>
                  <a:gsLst>
                    <a:gs pos="0">
                      <a:schemeClr val="tx1">
                        <a:alpha val="10000"/>
                      </a:schemeClr>
                    </a:gs>
                    <a:gs pos="100000">
                      <a:schemeClr val="tx1">
                        <a:alpha val="10000"/>
                      </a:schemeClr>
                    </a:gs>
                  </a:gsLst>
                  <a:lin ang="5400000" scaled="0"/>
                </a:gradFill>
                <a:latin typeface="Impact" pitchFamily="34" charset="0"/>
              </a:defRPr>
            </a:lvl3pPr>
            <a:lvl4pPr marL="0" indent="0" algn="l">
              <a:spcBef>
                <a:spcPts val="0"/>
              </a:spcBef>
              <a:buNone/>
              <a:defRPr sz="12200">
                <a:gradFill>
                  <a:gsLst>
                    <a:gs pos="0">
                      <a:schemeClr val="tx1">
                        <a:alpha val="10000"/>
                      </a:schemeClr>
                    </a:gs>
                    <a:gs pos="100000">
                      <a:schemeClr val="tx1">
                        <a:alpha val="10000"/>
                      </a:schemeClr>
                    </a:gs>
                  </a:gsLst>
                  <a:lin ang="5400000" scaled="0"/>
                </a:gradFill>
                <a:latin typeface="Impact" pitchFamily="34" charset="0"/>
              </a:defRPr>
            </a:lvl4pPr>
            <a:lvl5pPr marL="0" indent="0" algn="l">
              <a:spcBef>
                <a:spcPts val="0"/>
              </a:spcBef>
              <a:buNone/>
              <a:defRPr sz="12200">
                <a:gradFill>
                  <a:gsLst>
                    <a:gs pos="0">
                      <a:schemeClr val="tx1">
                        <a:alpha val="10000"/>
                      </a:schemeClr>
                    </a:gs>
                    <a:gs pos="100000">
                      <a:schemeClr val="tx1">
                        <a:alpha val="10000"/>
                      </a:schemeClr>
                    </a:gs>
                  </a:gsLst>
                  <a:lin ang="5400000" scaled="0"/>
                </a:gradFill>
                <a:latin typeface="Impact" pitchFamily="34" charset="0"/>
              </a:defRPr>
            </a:lvl5pPr>
          </a:lstStyle>
          <a:p>
            <a:pPr lvl="0"/>
            <a:r>
              <a:rPr lang="en-US" dirty="0" smtClean="0"/>
              <a:t>Click to edit Master text styles</a:t>
            </a:r>
          </a:p>
        </p:txBody>
      </p:sp>
      <p:sp>
        <p:nvSpPr>
          <p:cNvPr id="2" name="Title 1"/>
          <p:cNvSpPr>
            <a:spLocks noGrp="1"/>
          </p:cNvSpPr>
          <p:nvPr>
            <p:ph type="title"/>
          </p:nvPr>
        </p:nvSpPr>
        <p:spPr>
          <a:xfrm>
            <a:off x="457201" y="1647265"/>
            <a:ext cx="5334000" cy="1021556"/>
          </a:xfrm>
        </p:spPr>
        <p:txBody>
          <a:bodyPr lIns="45720" tIns="0" rIns="45720" bIns="0" anchor="b" anchorCtr="0"/>
          <a:lstStyle>
            <a:lvl1pPr algn="l">
              <a:lnSpc>
                <a:spcPts val="5000"/>
              </a:lnSpc>
              <a:defRPr sz="4600" b="1" cap="none" baseline="0">
                <a:solidFill>
                  <a:schemeClr val="accent2"/>
                </a:solidFill>
              </a:defRPr>
            </a:lvl1pPr>
          </a:lstStyle>
          <a:p>
            <a:r>
              <a:rPr lang="en-US" dirty="0" smtClean="0"/>
              <a:t>Click to edit Master title style</a:t>
            </a:r>
            <a:endParaRPr dirty="0"/>
          </a:p>
        </p:txBody>
      </p:sp>
      <p:sp>
        <p:nvSpPr>
          <p:cNvPr id="3" name="Text Placeholder 2"/>
          <p:cNvSpPr>
            <a:spLocks noGrp="1"/>
          </p:cNvSpPr>
          <p:nvPr>
            <p:ph type="body" idx="1"/>
          </p:nvPr>
        </p:nvSpPr>
        <p:spPr>
          <a:xfrm>
            <a:off x="457200" y="3048700"/>
            <a:ext cx="8492254" cy="1767139"/>
          </a:xfrm>
        </p:spPr>
        <p:txBody>
          <a:bodyPr tIns="0" rIns="45720" bIns="0" anchor="t" anchorCtr="0"/>
          <a:lstStyle>
            <a:lvl1pPr marL="0" indent="0">
              <a:spcBef>
                <a:spcPct val="0"/>
              </a:spcBef>
              <a:buNone/>
              <a:defRPr sz="1800">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Click to edit Master text styles</a:t>
            </a:r>
          </a:p>
        </p:txBody>
      </p:sp>
      <p:sp>
        <p:nvSpPr>
          <p:cNvPr id="4" name="Date Placeholder 3"/>
          <p:cNvSpPr>
            <a:spLocks noGrp="1"/>
          </p:cNvSpPr>
          <p:nvPr>
            <p:ph type="dt" sz="half" idx="10"/>
          </p:nvPr>
        </p:nvSpPr>
        <p:spPr>
          <a:xfrm rot="16200000">
            <a:off x="8098157" y="748903"/>
            <a:ext cx="1428749" cy="273844"/>
          </a:xfrm>
          <a:prstGeom prst="rect">
            <a:avLst/>
          </a:prstGeom>
        </p:spPr>
        <p:txBody>
          <a:bodyPr/>
          <a:lstStyle/>
          <a:p>
            <a:fld id="{0B385921-A91A-409C-921C-0E0EC1E750EC}" type="datetime2">
              <a:rPr lang="en-US" smtClean="0"/>
              <a:t>Wednesday, April 27, 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89C0F2-17E0-497A-9BBE-0C73201AAFE3}" type="slidenum">
              <a:rPr lang="en-US" smtClean="0"/>
              <a:pPr/>
              <a:t>‹#›</a:t>
            </a:fld>
            <a:endParaRPr lang="en-US" dirty="0"/>
          </a:p>
        </p:txBody>
      </p:sp>
      <p:sp>
        <p:nvSpPr>
          <p:cNvPr id="8" name="TextBox 7"/>
          <p:cNvSpPr txBox="1"/>
          <p:nvPr userDrawn="1"/>
        </p:nvSpPr>
        <p:spPr>
          <a:xfrm>
            <a:off x="2992582" y="3754582"/>
            <a:ext cx="914400" cy="914400"/>
          </a:xfrm>
          <a:prstGeom prst="rect">
            <a:avLst/>
          </a:prstGeom>
        </p:spPr>
        <p:txBody>
          <a:bodyPr vert="horz" wrap="none" lIns="0" tIns="0" rIns="0" bIns="0" rtlCol="0">
            <a:noAutofit/>
          </a:bodyPr>
          <a:lstStyle/>
          <a:p>
            <a:endParaRPr lang="en-US" sz="1200" dirty="0" smtClean="0">
              <a:solidFill>
                <a:schemeClr val="tx2"/>
              </a:solidFill>
            </a:endParaRPr>
          </a:p>
        </p:txBody>
      </p:sp>
    </p:spTree>
    <p:extLst>
      <p:ext uri="{BB962C8B-B14F-4D97-AF65-F5344CB8AC3E}">
        <p14:creationId xmlns:p14="http://schemas.microsoft.com/office/powerpoint/2010/main" val="695078065"/>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46404" y="569214"/>
            <a:ext cx="7063740" cy="3031236"/>
          </a:xfrm>
        </p:spPr>
        <p:txBody>
          <a:bodyPr anchor="b">
            <a:normAutofit/>
          </a:bodyPr>
          <a:lstStyle>
            <a:lvl1pPr>
              <a:lnSpc>
                <a:spcPct val="85000"/>
              </a:lnSpc>
              <a:defRPr sz="5400" b="0"/>
            </a:lvl1pPr>
          </a:lstStyle>
          <a:p>
            <a:r>
              <a:rPr lang="en-US" smtClean="0"/>
              <a:t>Click to edit Master title style</a:t>
            </a:r>
            <a:endParaRPr lang="en-US" dirty="0"/>
          </a:p>
        </p:txBody>
      </p:sp>
      <p:sp>
        <p:nvSpPr>
          <p:cNvPr id="3" name="Text Placeholder 2"/>
          <p:cNvSpPr>
            <a:spLocks noGrp="1"/>
          </p:cNvSpPr>
          <p:nvPr>
            <p:ph type="body" idx="1"/>
          </p:nvPr>
        </p:nvSpPr>
        <p:spPr>
          <a:xfrm>
            <a:off x="946404" y="3600450"/>
            <a:ext cx="7063740" cy="1268730"/>
          </a:xfrm>
        </p:spPr>
        <p:txBody>
          <a:bodyPr anchor="t">
            <a:normAutofit/>
          </a:bodyPr>
          <a:lstStyle>
            <a:lvl1pPr marL="0" indent="0">
              <a:buNone/>
              <a:defRPr sz="1650">
                <a:solidFill>
                  <a:schemeClr val="tx1">
                    <a:lumMod val="65000"/>
                    <a:lumOff val="3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rot="16200000">
            <a:off x="8098157" y="748903"/>
            <a:ext cx="1428749" cy="273844"/>
          </a:xfrm>
          <a:prstGeom prst="rect">
            <a:avLst/>
          </a:prstGeom>
        </p:spPr>
        <p:txBody>
          <a:bodyPr/>
          <a:lstStyle/>
          <a:p>
            <a:fld id="{48F78D1B-BB73-41B2-8202-C6678B761557}" type="datetime4">
              <a:rPr lang="en-US" smtClean="0"/>
              <a:pPr/>
              <a:t>April 27, 2016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744759D-0EFF-4FB2-9CCE-04E00944F0FE}" type="slidenum">
              <a:rPr lang="en-US" smtClean="0"/>
              <a:pPr/>
              <a:t>‹#›</a:t>
            </a:fld>
            <a:endParaRPr lang="en-US"/>
          </a:p>
        </p:txBody>
      </p:sp>
    </p:spTree>
    <p:extLst>
      <p:ext uri="{BB962C8B-B14F-4D97-AF65-F5344CB8AC3E}">
        <p14:creationId xmlns:p14="http://schemas.microsoft.com/office/powerpoint/2010/main" val="2013482422"/>
      </p:ext>
    </p:extLst>
  </p:cSld>
  <p:clrMapOvr>
    <a:masterClrMapping/>
  </p:clrMapOvr>
  <p:extLst mod="1">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3943350"/>
            <a:ext cx="7486650" cy="685800"/>
          </a:xfrm>
        </p:spPr>
        <p:txBody>
          <a:bodyPr anchor="b">
            <a:normAutofit/>
          </a:bodyPr>
          <a:lstStyle>
            <a:lvl1pPr>
              <a:defRPr sz="2100" b="0">
                <a:solidFill>
                  <a:schemeClr val="bg1"/>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0" y="1"/>
            <a:ext cx="8469630" cy="3846692"/>
          </a:xfrm>
          <a:blipFill>
            <a:blip r:embed="rId2"/>
            <a:stretch>
              <a:fillRect/>
            </a:stretch>
          </a:blipFill>
        </p:spPr>
        <p:txBody>
          <a:bodyPr anchor="t"/>
          <a:lstStyle>
            <a:lvl1pPr marL="0" indent="0">
              <a:buNone/>
              <a:defRPr sz="2400">
                <a:solidFill>
                  <a:schemeClr val="bg1"/>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685800" y="4581442"/>
            <a:ext cx="7486650" cy="447758"/>
          </a:xfrm>
        </p:spPr>
        <p:txBody>
          <a:bodyPr>
            <a:normAutofit/>
          </a:bodyPr>
          <a:lstStyle>
            <a:lvl1pPr marL="0" indent="0">
              <a:lnSpc>
                <a:spcPct val="100000"/>
              </a:lnSpc>
              <a:spcBef>
                <a:spcPts val="600"/>
              </a:spcBef>
              <a:buNone/>
              <a:defRPr sz="975">
                <a:solidFill>
                  <a:schemeClr val="bg1">
                    <a:lumMod val="85000"/>
                  </a:schemeClr>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Click to edit Master text styles</a:t>
            </a:r>
          </a:p>
        </p:txBody>
      </p:sp>
      <p:sp>
        <p:nvSpPr>
          <p:cNvPr id="5" name="Date Placeholder 4"/>
          <p:cNvSpPr>
            <a:spLocks noGrp="1"/>
          </p:cNvSpPr>
          <p:nvPr>
            <p:ph type="dt" sz="half" idx="10"/>
          </p:nvPr>
        </p:nvSpPr>
        <p:spPr>
          <a:xfrm rot="16200000">
            <a:off x="8098157" y="748903"/>
            <a:ext cx="1428749" cy="273844"/>
          </a:xfrm>
          <a:prstGeom prst="rect">
            <a:avLst/>
          </a:prstGeom>
        </p:spPr>
        <p:txBody>
          <a:bodyPr/>
          <a:lstStyle/>
          <a:p>
            <a:fld id="{292EB412-E790-42EA-81FE-2925D3A43D91}" type="datetime2">
              <a:rPr lang="en-US" smtClean="0"/>
              <a:t>Wednesday, April 27, 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789C0F2-17E0-497A-9BBE-0C73201AAFE3}" type="slidenum">
              <a:rPr lang="en-US" smtClean="0"/>
              <a:pPr/>
              <a:t>‹#›</a:t>
            </a:fld>
            <a:endParaRPr lang="en-US" dirty="0"/>
          </a:p>
        </p:txBody>
      </p:sp>
    </p:spTree>
    <p:extLst>
      <p:ext uri="{BB962C8B-B14F-4D97-AF65-F5344CB8AC3E}">
        <p14:creationId xmlns:p14="http://schemas.microsoft.com/office/powerpoint/2010/main" val="44956680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936" y="342900"/>
            <a:ext cx="2400300" cy="1200148"/>
          </a:xfrm>
        </p:spPr>
        <p:txBody>
          <a:bodyPr anchor="b">
            <a:normAutofit/>
          </a:bodyPr>
          <a:lstStyle>
            <a:lvl1pPr>
              <a:defRPr sz="2400" b="0" baseline="0"/>
            </a:lvl1pPr>
          </a:lstStyle>
          <a:p>
            <a:r>
              <a:rPr lang="en-US" smtClean="0"/>
              <a:t>Click to edit Master title style</a:t>
            </a:r>
            <a:endParaRPr lang="en-US" dirty="0"/>
          </a:p>
        </p:txBody>
      </p:sp>
      <p:sp>
        <p:nvSpPr>
          <p:cNvPr id="3" name="Content Placeholder 2"/>
          <p:cNvSpPr>
            <a:spLocks noGrp="1"/>
          </p:cNvSpPr>
          <p:nvPr>
            <p:ph idx="1"/>
          </p:nvPr>
        </p:nvSpPr>
        <p:spPr>
          <a:xfrm>
            <a:off x="3378200" y="514350"/>
            <a:ext cx="4559300" cy="4114800"/>
          </a:xfrm>
        </p:spPr>
        <p:txBody>
          <a:bodyPr/>
          <a:lstStyle>
            <a:lvl1pPr>
              <a:defRPr sz="1500"/>
            </a:lvl1pPr>
            <a:lvl2pPr>
              <a:defRPr sz="1350"/>
            </a:lvl2pPr>
            <a:lvl3pPr>
              <a:defRPr sz="1200"/>
            </a:lvl3pPr>
            <a:lvl4pPr>
              <a:defRPr sz="1050"/>
            </a:lvl4pPr>
            <a:lvl5pPr>
              <a:defRPr sz="1050"/>
            </a:lvl5pPr>
            <a:lvl6pPr>
              <a:defRPr sz="1050"/>
            </a:lvl6pPr>
            <a:lvl7pPr>
              <a:defRPr sz="1050"/>
            </a:lvl7pPr>
            <a:lvl8pPr>
              <a:defRPr sz="1050"/>
            </a:lvl8pPr>
            <a:lvl9pPr>
              <a:defRPr sz="10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30936" y="1574801"/>
            <a:ext cx="2400300" cy="2857501"/>
          </a:xfrm>
        </p:spPr>
        <p:txBody>
          <a:bodyPr>
            <a:normAutofit/>
          </a:bodyPr>
          <a:lstStyle>
            <a:lvl1pPr marL="0" indent="0">
              <a:lnSpc>
                <a:spcPct val="114000"/>
              </a:lnSpc>
              <a:spcBef>
                <a:spcPts val="600"/>
              </a:spcBef>
              <a:buNone/>
              <a:defRPr sz="975"/>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Click to edit Master text styles</a:t>
            </a:r>
          </a:p>
        </p:txBody>
      </p:sp>
      <p:sp>
        <p:nvSpPr>
          <p:cNvPr id="5" name="Date Placeholder 4"/>
          <p:cNvSpPr>
            <a:spLocks noGrp="1"/>
          </p:cNvSpPr>
          <p:nvPr>
            <p:ph type="dt" sz="half" idx="10"/>
          </p:nvPr>
        </p:nvSpPr>
        <p:spPr>
          <a:xfrm rot="16200000">
            <a:off x="8098157" y="748903"/>
            <a:ext cx="1428749" cy="273844"/>
          </a:xfrm>
          <a:prstGeom prst="rect">
            <a:avLst/>
          </a:prstGeom>
        </p:spPr>
        <p:txBody>
          <a:bodyPr/>
          <a:lstStyle/>
          <a:p>
            <a:fld id="{3182DC50-D5DB-4F94-B367-9876CD2C4012}" type="datetime2">
              <a:rPr lang="en-US" smtClean="0"/>
              <a:t>Wednesday, April 27, 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754ED01-E2A0-4C1E-8E21-014B99041579}" type="slidenum">
              <a:rPr lang="en-US" smtClean="0"/>
              <a:pPr/>
              <a:t>‹#›</a:t>
            </a:fld>
            <a:endParaRPr lang="en-US" dirty="0"/>
          </a:p>
        </p:txBody>
      </p:sp>
    </p:spTree>
    <p:extLst>
      <p:ext uri="{BB962C8B-B14F-4D97-AF65-F5344CB8AC3E}">
        <p14:creationId xmlns:p14="http://schemas.microsoft.com/office/powerpoint/2010/main" val="1021871910"/>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BLANK titl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33816" y="225426"/>
            <a:ext cx="8678595" cy="4699000"/>
          </a:xfrm>
        </p:spPr>
        <p:txBody>
          <a:bodyPr wrap="square" lIns="457200" rIns="457200" anchor="ctr">
            <a:noAutofit/>
          </a:bodyPr>
          <a:lstStyle>
            <a:lvl1pPr marL="0" indent="0" algn="ctr">
              <a:defRPr sz="3600" baseline="0">
                <a:solidFill>
                  <a:schemeClr val="accent1"/>
                </a:solidFill>
                <a:latin typeface="Graphik Black"/>
                <a:cs typeface="Graphik Black"/>
              </a:defRPr>
            </a:lvl1pPr>
          </a:lstStyle>
          <a:p>
            <a:r>
              <a:rPr lang="en-US" smtClean="0"/>
              <a:t>Click to edit Master title style</a:t>
            </a:r>
            <a:endParaRPr lang="en-US" dirty="0"/>
          </a:p>
        </p:txBody>
      </p:sp>
      <p:sp>
        <p:nvSpPr>
          <p:cNvPr id="8" name="TextBox 7"/>
          <p:cNvSpPr txBox="1"/>
          <p:nvPr/>
        </p:nvSpPr>
        <p:spPr>
          <a:xfrm>
            <a:off x="9920942" y="4803589"/>
            <a:ext cx="184731" cy="369332"/>
          </a:xfrm>
          <a:prstGeom prst="rect">
            <a:avLst/>
          </a:prstGeom>
          <a:noFill/>
        </p:spPr>
        <p:txBody>
          <a:bodyPr wrap="none" rtlCol="0">
            <a:spAutoFit/>
          </a:bodyPr>
          <a:lstStyle/>
          <a:p>
            <a:endParaRPr lang="en-US" sz="1800" dirty="0"/>
          </a:p>
        </p:txBody>
      </p:sp>
      <p:sp>
        <p:nvSpPr>
          <p:cNvPr id="4" name="TextBox 3"/>
          <p:cNvSpPr txBox="1"/>
          <p:nvPr/>
        </p:nvSpPr>
        <p:spPr>
          <a:xfrm>
            <a:off x="9920942" y="4803589"/>
            <a:ext cx="184731" cy="369332"/>
          </a:xfrm>
          <a:prstGeom prst="rect">
            <a:avLst/>
          </a:prstGeom>
          <a:noFill/>
        </p:spPr>
        <p:txBody>
          <a:bodyPr wrap="none" rtlCol="0">
            <a:spAutoFit/>
          </a:bodyPr>
          <a:lstStyle/>
          <a:p>
            <a:endParaRPr lang="en-US" sz="1800" dirty="0"/>
          </a:p>
        </p:txBody>
      </p:sp>
    </p:spTree>
    <p:extLst>
      <p:ext uri="{BB962C8B-B14F-4D97-AF65-F5344CB8AC3E}">
        <p14:creationId xmlns:p14="http://schemas.microsoft.com/office/powerpoint/2010/main" val="450629077"/>
      </p:ext>
    </p:extLst>
  </p:cSld>
  <p:clrMapOvr>
    <a:masterClrMapping/>
  </p:clrMapOvr>
  <p:timing>
    <p:tnLst>
      <p:par>
        <p:cTn id="1" dur="indefinite" restart="never" nodeType="tmRoot"/>
      </p:par>
    </p:tnLst>
  </p:timing>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BLANK2">
    <p:spTree>
      <p:nvGrpSpPr>
        <p:cNvPr id="1" name=""/>
        <p:cNvGrpSpPr/>
        <p:nvPr/>
      </p:nvGrpSpPr>
      <p:grpSpPr>
        <a:xfrm>
          <a:off x="0" y="0"/>
          <a:ext cx="0" cy="0"/>
          <a:chOff x="0" y="0"/>
          <a:chExt cx="0" cy="0"/>
        </a:xfrm>
      </p:grpSpPr>
    </p:spTree>
    <p:extLst>
      <p:ext uri="{BB962C8B-B14F-4D97-AF65-F5344CB8AC3E}">
        <p14:creationId xmlns:p14="http://schemas.microsoft.com/office/powerpoint/2010/main" val="1695557817"/>
      </p:ext>
    </p:extLst>
  </p:cSld>
  <p:clrMapOvr>
    <a:masterClrMapping/>
  </p:clrMapOvr>
  <p:timing>
    <p:tnLst>
      <p:par>
        <p:cTn id="1" dur="indefinite" restart="never" nodeType="tmRoot"/>
      </p:par>
    </p:tnLst>
  </p:timing>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BLANK2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33816" y="225426"/>
            <a:ext cx="8678595" cy="4699000"/>
          </a:xfrm>
        </p:spPr>
        <p:txBody>
          <a:bodyPr wrap="square" lIns="457200" rIns="457200" anchor="ctr">
            <a:noAutofit/>
          </a:bodyPr>
          <a:lstStyle>
            <a:lvl1pPr marL="0" indent="0" algn="ctr">
              <a:defRPr sz="3600" baseline="0">
                <a:solidFill>
                  <a:srgbClr val="7840F6"/>
                </a:solidFill>
                <a:latin typeface="Graphik Black"/>
                <a:cs typeface="Graphik Black"/>
              </a:defRPr>
            </a:lvl1pPr>
          </a:lstStyle>
          <a:p>
            <a:r>
              <a:rPr lang="en-US" smtClean="0"/>
              <a:t>Click to edit Master title style</a:t>
            </a:r>
            <a:endParaRPr lang="en-US" dirty="0"/>
          </a:p>
        </p:txBody>
      </p:sp>
      <p:sp>
        <p:nvSpPr>
          <p:cNvPr id="8" name="TextBox 7"/>
          <p:cNvSpPr txBox="1"/>
          <p:nvPr/>
        </p:nvSpPr>
        <p:spPr>
          <a:xfrm>
            <a:off x="9920942" y="4803589"/>
            <a:ext cx="184731" cy="369332"/>
          </a:xfrm>
          <a:prstGeom prst="rect">
            <a:avLst/>
          </a:prstGeom>
          <a:noFill/>
        </p:spPr>
        <p:txBody>
          <a:bodyPr wrap="none" rtlCol="0">
            <a:spAutoFit/>
          </a:bodyPr>
          <a:lstStyle/>
          <a:p>
            <a:endParaRPr lang="en-US" sz="1800" dirty="0"/>
          </a:p>
        </p:txBody>
      </p:sp>
      <p:sp>
        <p:nvSpPr>
          <p:cNvPr id="4" name="TextBox 3"/>
          <p:cNvSpPr txBox="1"/>
          <p:nvPr/>
        </p:nvSpPr>
        <p:spPr>
          <a:xfrm>
            <a:off x="9920942" y="4803589"/>
            <a:ext cx="184731" cy="369332"/>
          </a:xfrm>
          <a:prstGeom prst="rect">
            <a:avLst/>
          </a:prstGeom>
          <a:noFill/>
        </p:spPr>
        <p:txBody>
          <a:bodyPr wrap="none" rtlCol="0">
            <a:spAutoFit/>
          </a:bodyPr>
          <a:lstStyle/>
          <a:p>
            <a:endParaRPr lang="en-US" sz="1800" dirty="0"/>
          </a:p>
        </p:txBody>
      </p:sp>
    </p:spTree>
    <p:extLst>
      <p:ext uri="{BB962C8B-B14F-4D97-AF65-F5344CB8AC3E}">
        <p14:creationId xmlns:p14="http://schemas.microsoft.com/office/powerpoint/2010/main" val="132234629"/>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BULLETS BIG">
    <p:spTree>
      <p:nvGrpSpPr>
        <p:cNvPr id="1" name=""/>
        <p:cNvGrpSpPr/>
        <p:nvPr/>
      </p:nvGrpSpPr>
      <p:grpSpPr>
        <a:xfrm>
          <a:off x="0" y="0"/>
          <a:ext cx="0" cy="0"/>
          <a:chOff x="0" y="0"/>
          <a:chExt cx="0" cy="0"/>
        </a:xfrm>
      </p:grpSpPr>
      <p:sp>
        <p:nvSpPr>
          <p:cNvPr id="2" name="Title 1"/>
          <p:cNvSpPr>
            <a:spLocks noGrp="1"/>
          </p:cNvSpPr>
          <p:nvPr>
            <p:ph type="title"/>
          </p:nvPr>
        </p:nvSpPr>
        <p:spPr>
          <a:xfrm>
            <a:off x="233820" y="225425"/>
            <a:ext cx="7684054" cy="857250"/>
          </a:xfrm>
        </p:spPr>
        <p:txBody>
          <a:bodyPr rIns="0"/>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1789C0F2-17E0-497A-9BBE-0C73201AAFE3}" type="slidenum">
              <a:rPr lang="en-US" smtClean="0"/>
              <a:pPr/>
              <a:t>‹#›</a:t>
            </a:fld>
            <a:endParaRPr lang="en-US" dirty="0"/>
          </a:p>
        </p:txBody>
      </p:sp>
      <p:sp>
        <p:nvSpPr>
          <p:cNvPr id="5" name="Text Placeholder 2"/>
          <p:cNvSpPr>
            <a:spLocks noGrp="1"/>
          </p:cNvSpPr>
          <p:nvPr>
            <p:ph idx="1"/>
          </p:nvPr>
        </p:nvSpPr>
        <p:spPr>
          <a:xfrm>
            <a:off x="233826" y="1219597"/>
            <a:ext cx="8227343" cy="3513271"/>
          </a:xfrm>
          <a:prstGeom prst="rect">
            <a:avLst/>
          </a:prstGeom>
        </p:spPr>
        <p:txBody>
          <a:bodyPr vert="horz" lIns="0" tIns="0" rIns="0" bIns="0" rtlCol="0">
            <a:noAutofit/>
          </a:bodyPr>
          <a:lstStyle>
            <a:lvl1pPr marL="230183" marR="0" indent="0" algn="l" defTabSz="457189" rtl="0" eaLnBrk="1" fontAlgn="auto" latinLnBrk="0" hangingPunct="1">
              <a:lnSpc>
                <a:spcPct val="90000"/>
              </a:lnSpc>
              <a:spcBef>
                <a:spcPts val="1300"/>
              </a:spcBef>
              <a:spcAft>
                <a:spcPts val="0"/>
              </a:spcAft>
              <a:buClrTx/>
              <a:buSzPct val="65000"/>
              <a:buFontTx/>
              <a:buNone/>
              <a:tabLst/>
              <a:defRPr sz="2400"/>
            </a:lvl1pPr>
            <a:lvl2pPr marL="230183" marR="0" indent="0" algn="l" defTabSz="457189" rtl="0" eaLnBrk="1" fontAlgn="auto" latinLnBrk="0" hangingPunct="1">
              <a:lnSpc>
                <a:spcPct val="90000"/>
              </a:lnSpc>
              <a:spcBef>
                <a:spcPts val="1300"/>
              </a:spcBef>
              <a:spcAft>
                <a:spcPts val="0"/>
              </a:spcAft>
              <a:buClrTx/>
              <a:buSzPct val="65000"/>
              <a:buFont typeface="Arial"/>
              <a:buNone/>
              <a:tabLst/>
              <a:defRPr sz="2400"/>
            </a:lvl2pPr>
            <a:lvl3pPr marL="228594" marR="0" indent="0" algn="l" defTabSz="457189" rtl="0" eaLnBrk="1" fontAlgn="auto" latinLnBrk="0" hangingPunct="1">
              <a:lnSpc>
                <a:spcPct val="90000"/>
              </a:lnSpc>
              <a:spcBef>
                <a:spcPts val="1300"/>
              </a:spcBef>
              <a:spcAft>
                <a:spcPts val="0"/>
              </a:spcAft>
              <a:buClrTx/>
              <a:buSzPct val="65000"/>
              <a:buFontTx/>
              <a:buNone/>
              <a:tabLst/>
              <a:defRPr sz="2400">
                <a:latin typeface="+mj-lt"/>
                <a:cs typeface="Graphik Super"/>
              </a:defRPr>
            </a:lvl3pPr>
            <a:lvl4pPr marL="228594" marR="0" indent="-228594" algn="l" defTabSz="457189" rtl="0" eaLnBrk="1" fontAlgn="auto" latinLnBrk="0" hangingPunct="1">
              <a:lnSpc>
                <a:spcPct val="90000"/>
              </a:lnSpc>
              <a:spcBef>
                <a:spcPts val="1300"/>
              </a:spcBef>
              <a:spcAft>
                <a:spcPts val="0"/>
              </a:spcAft>
              <a:buClrTx/>
              <a:buSzPct val="65000"/>
              <a:buFont typeface="Arial"/>
              <a:buChar char="•"/>
              <a:tabLst/>
              <a:defRPr sz="2400"/>
            </a:lvl4pPr>
            <a:lvl5pPr marL="457189" marR="0" indent="-228594" algn="l" defTabSz="457189" rtl="0" eaLnBrk="1" fontAlgn="auto" latinLnBrk="0" hangingPunct="1">
              <a:lnSpc>
                <a:spcPct val="90000"/>
              </a:lnSpc>
              <a:spcBef>
                <a:spcPts val="1300"/>
              </a:spcBef>
              <a:spcAft>
                <a:spcPts val="0"/>
              </a:spcAft>
              <a:buClrTx/>
              <a:buSzPct val="65000"/>
              <a:buFont typeface="Arial"/>
              <a:buChar char="•"/>
              <a:tabLst/>
              <a:defRPr sz="2400" baseline="0">
                <a:solidFill>
                  <a:schemeClr val="tx1"/>
                </a:solidFill>
              </a:defRPr>
            </a:lvl5pPr>
            <a:lvl6pPr marL="228594" marR="0" indent="-228594" algn="l" defTabSz="457189" rtl="0" eaLnBrk="1" fontAlgn="auto" latinLnBrk="0" hangingPunct="1">
              <a:lnSpc>
                <a:spcPct val="90000"/>
              </a:lnSpc>
              <a:spcBef>
                <a:spcPts val="1300"/>
              </a:spcBef>
              <a:spcAft>
                <a:spcPts val="0"/>
              </a:spcAft>
              <a:buClrTx/>
              <a:buSzPct val="65000"/>
              <a:buFont typeface="Arial"/>
              <a:buChar char="•"/>
              <a:tabLst/>
              <a:defRPr sz="2400">
                <a:solidFill>
                  <a:schemeClr val="tx1"/>
                </a:solidFill>
                <a:latin typeface="+mj-lt"/>
                <a:cs typeface="Graphik Super"/>
              </a:defRPr>
            </a:lvl6pPr>
            <a:lvl7pPr marL="457189" marR="0" indent="-228594" algn="l" defTabSz="457189" rtl="0" eaLnBrk="1" fontAlgn="auto" latinLnBrk="0" hangingPunct="1">
              <a:lnSpc>
                <a:spcPct val="90000"/>
              </a:lnSpc>
              <a:spcBef>
                <a:spcPts val="1300"/>
              </a:spcBef>
              <a:spcAft>
                <a:spcPts val="0"/>
              </a:spcAft>
              <a:buClrTx/>
              <a:buSzPct val="65000"/>
              <a:buFont typeface="Arial"/>
              <a:buChar char="•"/>
              <a:tabLst/>
              <a:defRPr sz="2400">
                <a:solidFill>
                  <a:schemeClr val="tx1"/>
                </a:solidFill>
                <a:latin typeface="+mj-lt"/>
              </a:defRPr>
            </a:lvl7pPr>
            <a:lvl8pPr marL="457189" marR="0" indent="-228594" algn="l" defTabSz="457189" rtl="0" eaLnBrk="1" fontAlgn="auto" latinLnBrk="0" hangingPunct="1">
              <a:lnSpc>
                <a:spcPct val="90000"/>
              </a:lnSpc>
              <a:spcBef>
                <a:spcPts val="1300"/>
              </a:spcBef>
              <a:spcAft>
                <a:spcPts val="0"/>
              </a:spcAft>
              <a:buClrTx/>
              <a:buSzPct val="65000"/>
              <a:buFont typeface="+mj-lt"/>
              <a:buAutoNum type="arabicPeriod"/>
              <a:tabLst/>
              <a:defRPr lang="en-US" sz="2400" kern="1200" noProof="0" dirty="0" smtClean="0">
                <a:solidFill>
                  <a:schemeClr val="tx1"/>
                </a:solidFill>
                <a:latin typeface="+mn-lt"/>
                <a:ea typeface="+mn-ea"/>
                <a:cs typeface="Graphik Super"/>
              </a:defRPr>
            </a:lvl8pPr>
            <a:lvl9pPr marL="457189" marR="0" indent="-228594" algn="l" defTabSz="457189" rtl="0" eaLnBrk="1" fontAlgn="auto" latinLnBrk="0" hangingPunct="1">
              <a:lnSpc>
                <a:spcPct val="90000"/>
              </a:lnSpc>
              <a:spcBef>
                <a:spcPts val="1300"/>
              </a:spcBef>
              <a:spcAft>
                <a:spcPts val="0"/>
              </a:spcAft>
              <a:buClrTx/>
              <a:buSzPct val="65000"/>
              <a:buFont typeface="+mj-lt"/>
              <a:buAutoNum type="arabicPeriod"/>
              <a:tabLst/>
              <a:defRPr sz="2400">
                <a:latin typeface="+mj-lt"/>
                <a:cs typeface="Graphik Super"/>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pic>
        <p:nvPicPr>
          <p:cNvPr id="6" name="Picture 5"/>
          <p:cNvPicPr>
            <a:picLocks noChangeAspect="1"/>
          </p:cNvPicPr>
          <p:nvPr/>
        </p:nvPicPr>
        <p:blipFill>
          <a:blip r:embed="rId2"/>
          <a:stretch>
            <a:fillRect/>
          </a:stretch>
        </p:blipFill>
        <p:spPr>
          <a:xfrm>
            <a:off x="8321676" y="1"/>
            <a:ext cx="825952" cy="401177"/>
          </a:xfrm>
          <a:prstGeom prst="rect">
            <a:avLst/>
          </a:prstGeom>
        </p:spPr>
      </p:pic>
      <p:sp>
        <p:nvSpPr>
          <p:cNvPr id="7" name="Footer Placeholder 6"/>
          <p:cNvSpPr>
            <a:spLocks noGrp="1"/>
          </p:cNvSpPr>
          <p:nvPr>
            <p:ph type="ftr" sz="quarter" idx="11"/>
          </p:nvPr>
        </p:nvSpPr>
        <p:spPr/>
        <p:txBody>
          <a:bodyPr/>
          <a:lstStyle>
            <a:lvl1pPr>
              <a:defRPr>
                <a:latin typeface="Graphik Light"/>
                <a:cs typeface="Graphik Light"/>
              </a:defRPr>
            </a:lvl1pPr>
          </a:lstStyle>
          <a:p>
            <a:endParaRPr lang="en-US" dirty="0"/>
          </a:p>
        </p:txBody>
      </p:sp>
      <p:pic>
        <p:nvPicPr>
          <p:cNvPr id="8" name="Picture 7"/>
          <p:cNvPicPr>
            <a:picLocks noChangeAspect="1"/>
          </p:cNvPicPr>
          <p:nvPr/>
        </p:nvPicPr>
        <p:blipFill>
          <a:blip r:embed="rId2"/>
          <a:stretch>
            <a:fillRect/>
          </a:stretch>
        </p:blipFill>
        <p:spPr>
          <a:xfrm>
            <a:off x="8321676" y="1"/>
            <a:ext cx="825952" cy="401177"/>
          </a:xfrm>
          <a:prstGeom prst="rect">
            <a:avLst/>
          </a:prstGeom>
        </p:spPr>
      </p:pic>
    </p:spTree>
    <p:extLst>
      <p:ext uri="{BB962C8B-B14F-4D97-AF65-F5344CB8AC3E}">
        <p14:creationId xmlns:p14="http://schemas.microsoft.com/office/powerpoint/2010/main" val="1969318605"/>
      </p:ext>
    </p:extLst>
  </p:cSld>
  <p:clrMapOvr>
    <a:masterClrMapping/>
  </p:clrMapOvr>
  <p:timing>
    <p:tnLst>
      <p:par>
        <p:cTn id="1" dur="indefinite" restart="never" nodeType="tmRoot"/>
      </p:par>
    </p:tnLst>
  </p:timing>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BULLETS SMALL">
    <p:spTree>
      <p:nvGrpSpPr>
        <p:cNvPr id="1" name=""/>
        <p:cNvGrpSpPr/>
        <p:nvPr/>
      </p:nvGrpSpPr>
      <p:grpSpPr>
        <a:xfrm>
          <a:off x="0" y="0"/>
          <a:ext cx="0" cy="0"/>
          <a:chOff x="0" y="0"/>
          <a:chExt cx="0" cy="0"/>
        </a:xfrm>
      </p:grpSpPr>
      <p:sp>
        <p:nvSpPr>
          <p:cNvPr id="2" name="Title 1"/>
          <p:cNvSpPr>
            <a:spLocks noGrp="1"/>
          </p:cNvSpPr>
          <p:nvPr>
            <p:ph type="title"/>
          </p:nvPr>
        </p:nvSpPr>
        <p:spPr>
          <a:xfrm>
            <a:off x="233820" y="225425"/>
            <a:ext cx="7684054" cy="857250"/>
          </a:xfrm>
        </p:spPr>
        <p:txBody>
          <a:bodyPr rIns="0"/>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140C3555-6952-7840-AB99-0A7EBD31E745}" type="slidenum">
              <a:rPr lang="en-US" smtClean="0"/>
              <a:pPr/>
              <a:t>‹#›</a:t>
            </a:fld>
            <a:endParaRPr lang="en-US" dirty="0"/>
          </a:p>
        </p:txBody>
      </p:sp>
      <p:sp>
        <p:nvSpPr>
          <p:cNvPr id="5" name="Text Placeholder 2"/>
          <p:cNvSpPr>
            <a:spLocks noGrp="1"/>
          </p:cNvSpPr>
          <p:nvPr>
            <p:ph idx="1"/>
          </p:nvPr>
        </p:nvSpPr>
        <p:spPr>
          <a:xfrm>
            <a:off x="233829" y="1219598"/>
            <a:ext cx="8227340" cy="3517195"/>
          </a:xfrm>
          <a:prstGeom prst="rect">
            <a:avLst/>
          </a:prstGeom>
        </p:spPr>
        <p:txBody>
          <a:bodyPr vert="horz" lIns="0" tIns="0" rIns="0" bIns="0" rtlCol="0">
            <a:noAutofit/>
          </a:bodyPr>
          <a:lstStyle>
            <a:lvl1pPr>
              <a:spcBef>
                <a:spcPts val="1000"/>
              </a:spcBef>
              <a:defRPr sz="1600"/>
            </a:lvl1pPr>
            <a:lvl2pPr>
              <a:spcBef>
                <a:spcPts val="1000"/>
              </a:spcBef>
              <a:defRPr sz="1600"/>
            </a:lvl2pPr>
            <a:lvl3pPr>
              <a:spcBef>
                <a:spcPts val="1000"/>
              </a:spcBef>
              <a:defRPr sz="1600">
                <a:solidFill>
                  <a:schemeClr val="accent1"/>
                </a:solidFill>
              </a:defRPr>
            </a:lvl3pPr>
            <a:lvl4pPr>
              <a:spcBef>
                <a:spcPts val="1000"/>
              </a:spcBef>
              <a:defRPr sz="1600"/>
            </a:lvl4pPr>
            <a:lvl5pPr>
              <a:spcBef>
                <a:spcPts val="1000"/>
              </a:spcBef>
              <a:defRPr sz="1600">
                <a:solidFill>
                  <a:schemeClr val="tx1"/>
                </a:solidFill>
              </a:defRPr>
            </a:lvl5pPr>
            <a:lvl6pPr>
              <a:spcBef>
                <a:spcPts val="1000"/>
              </a:spcBef>
              <a:defRPr sz="1600"/>
            </a:lvl6pPr>
            <a:lvl7pPr>
              <a:spcBef>
                <a:spcPts val="1000"/>
              </a:spcBef>
              <a:defRPr sz="1600">
                <a:solidFill>
                  <a:schemeClr val="tx1"/>
                </a:solidFill>
              </a:defRPr>
            </a:lvl7pPr>
            <a:lvl8pPr>
              <a:spcBef>
                <a:spcPts val="1000"/>
              </a:spcBef>
              <a:defRPr sz="1600">
                <a:latin typeface="+mn-lt"/>
              </a:defRPr>
            </a:lvl8pPr>
            <a:lvl9pPr>
              <a:spcBef>
                <a:spcPts val="1000"/>
              </a:spcBef>
              <a:defRPr sz="160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pic>
        <p:nvPicPr>
          <p:cNvPr id="6" name="Picture 5"/>
          <p:cNvPicPr>
            <a:picLocks noChangeAspect="1"/>
          </p:cNvPicPr>
          <p:nvPr/>
        </p:nvPicPr>
        <p:blipFill>
          <a:blip r:embed="rId2"/>
          <a:stretch>
            <a:fillRect/>
          </a:stretch>
        </p:blipFill>
        <p:spPr>
          <a:xfrm>
            <a:off x="8321676" y="1"/>
            <a:ext cx="825952" cy="401177"/>
          </a:xfrm>
          <a:prstGeom prst="rect">
            <a:avLst/>
          </a:prstGeom>
        </p:spPr>
      </p:pic>
      <p:sp>
        <p:nvSpPr>
          <p:cNvPr id="7" name="Footer Placeholder 6"/>
          <p:cNvSpPr>
            <a:spLocks noGrp="1"/>
          </p:cNvSpPr>
          <p:nvPr>
            <p:ph type="ftr" sz="quarter" idx="11"/>
          </p:nvPr>
        </p:nvSpPr>
        <p:spPr/>
        <p:txBody>
          <a:bodyPr/>
          <a:lstStyle>
            <a:lvl1pPr>
              <a:defRPr>
                <a:latin typeface="Graphik Light"/>
                <a:cs typeface="Graphik Light"/>
              </a:defRPr>
            </a:lvl1pPr>
          </a:lstStyle>
          <a:p>
            <a:r>
              <a:rPr lang="en-US" smtClean="0"/>
              <a:t>Prepared for [Name of Company] Month 00, 2014 — Confidential &amp; Proprietary. Jet™ is a trademark of Jet.com ©2014 </a:t>
            </a:r>
            <a:endParaRPr lang="en-US" dirty="0"/>
          </a:p>
        </p:txBody>
      </p:sp>
      <p:pic>
        <p:nvPicPr>
          <p:cNvPr id="8" name="Picture 7"/>
          <p:cNvPicPr>
            <a:picLocks noChangeAspect="1"/>
          </p:cNvPicPr>
          <p:nvPr/>
        </p:nvPicPr>
        <p:blipFill>
          <a:blip r:embed="rId2"/>
          <a:stretch>
            <a:fillRect/>
          </a:stretch>
        </p:blipFill>
        <p:spPr>
          <a:xfrm>
            <a:off x="8321676" y="1"/>
            <a:ext cx="825952" cy="401177"/>
          </a:xfrm>
          <a:prstGeom prst="rect">
            <a:avLst/>
          </a:prstGeom>
        </p:spPr>
      </p:pic>
      <p:pic>
        <p:nvPicPr>
          <p:cNvPr id="9" name="Picture 8"/>
          <p:cNvPicPr>
            <a:picLocks noChangeAspect="1"/>
          </p:cNvPicPr>
          <p:nvPr userDrawn="1"/>
        </p:nvPicPr>
        <p:blipFill>
          <a:blip r:embed="rId2"/>
          <a:stretch>
            <a:fillRect/>
          </a:stretch>
        </p:blipFill>
        <p:spPr>
          <a:xfrm>
            <a:off x="8321676" y="0"/>
            <a:ext cx="825952" cy="401177"/>
          </a:xfrm>
          <a:prstGeom prst="rect">
            <a:avLst/>
          </a:prstGeom>
        </p:spPr>
      </p:pic>
    </p:spTree>
    <p:extLst>
      <p:ext uri="{BB962C8B-B14F-4D97-AF65-F5344CB8AC3E}">
        <p14:creationId xmlns:p14="http://schemas.microsoft.com/office/powerpoint/2010/main" val="1319826671"/>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NO BULLETS">
    <p:spTree>
      <p:nvGrpSpPr>
        <p:cNvPr id="1" name=""/>
        <p:cNvGrpSpPr/>
        <p:nvPr/>
      </p:nvGrpSpPr>
      <p:grpSpPr>
        <a:xfrm>
          <a:off x="0" y="0"/>
          <a:ext cx="0" cy="0"/>
          <a:chOff x="0" y="0"/>
          <a:chExt cx="0" cy="0"/>
        </a:xfrm>
      </p:grpSpPr>
      <p:sp>
        <p:nvSpPr>
          <p:cNvPr id="2" name="Title 1"/>
          <p:cNvSpPr>
            <a:spLocks noGrp="1"/>
          </p:cNvSpPr>
          <p:nvPr>
            <p:ph type="title"/>
          </p:nvPr>
        </p:nvSpPr>
        <p:spPr>
          <a:xfrm>
            <a:off x="233820" y="225425"/>
            <a:ext cx="7684054" cy="857250"/>
          </a:xfrm>
        </p:spPr>
        <p:txBody>
          <a:bodyPr rIns="0"/>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1789C0F2-17E0-497A-9BBE-0C73201AAFE3}" type="slidenum">
              <a:rPr lang="en-US" smtClean="0"/>
              <a:pPr/>
              <a:t>‹#›</a:t>
            </a:fld>
            <a:endParaRPr lang="en-US" dirty="0"/>
          </a:p>
        </p:txBody>
      </p:sp>
      <p:pic>
        <p:nvPicPr>
          <p:cNvPr id="6" name="Picture 5"/>
          <p:cNvPicPr>
            <a:picLocks noChangeAspect="1"/>
          </p:cNvPicPr>
          <p:nvPr/>
        </p:nvPicPr>
        <p:blipFill>
          <a:blip r:embed="rId2"/>
          <a:stretch>
            <a:fillRect/>
          </a:stretch>
        </p:blipFill>
        <p:spPr>
          <a:xfrm>
            <a:off x="8321676" y="1"/>
            <a:ext cx="825952" cy="401177"/>
          </a:xfrm>
          <a:prstGeom prst="rect">
            <a:avLst/>
          </a:prstGeom>
        </p:spPr>
      </p:pic>
      <p:sp>
        <p:nvSpPr>
          <p:cNvPr id="7" name="Footer Placeholder 6"/>
          <p:cNvSpPr>
            <a:spLocks noGrp="1"/>
          </p:cNvSpPr>
          <p:nvPr>
            <p:ph type="ftr" sz="quarter" idx="11"/>
          </p:nvPr>
        </p:nvSpPr>
        <p:spPr/>
        <p:txBody>
          <a:bodyPr/>
          <a:lstStyle>
            <a:lvl1pPr>
              <a:defRPr>
                <a:latin typeface="Graphik Light"/>
                <a:cs typeface="Graphik Light"/>
              </a:defRPr>
            </a:lvl1pPr>
          </a:lstStyle>
          <a:p>
            <a:endParaRPr lang="en-US" dirty="0"/>
          </a:p>
        </p:txBody>
      </p:sp>
      <p:pic>
        <p:nvPicPr>
          <p:cNvPr id="8" name="Picture 7"/>
          <p:cNvPicPr>
            <a:picLocks noChangeAspect="1"/>
          </p:cNvPicPr>
          <p:nvPr/>
        </p:nvPicPr>
        <p:blipFill>
          <a:blip r:embed="rId2"/>
          <a:stretch>
            <a:fillRect/>
          </a:stretch>
        </p:blipFill>
        <p:spPr>
          <a:xfrm>
            <a:off x="8321676" y="1"/>
            <a:ext cx="825952" cy="401177"/>
          </a:xfrm>
          <a:prstGeom prst="rect">
            <a:avLst/>
          </a:prstGeom>
        </p:spPr>
      </p:pic>
    </p:spTree>
    <p:extLst>
      <p:ext uri="{BB962C8B-B14F-4D97-AF65-F5344CB8AC3E}">
        <p14:creationId xmlns:p14="http://schemas.microsoft.com/office/powerpoint/2010/main" val="968269634"/>
      </p:ext>
    </p:extLst>
  </p:cSld>
  <p:clrMapOvr>
    <a:masterClrMapping/>
  </p:clrMapOvr>
  <p:timing>
    <p:tnLst>
      <p:par>
        <p:cTn id="1" dur="indefinite" restart="never" nodeType="tmRoot"/>
      </p:par>
    </p:tnLst>
  </p:timing>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BULLETS BIG 2 Column">
    <p:spTree>
      <p:nvGrpSpPr>
        <p:cNvPr id="1" name=""/>
        <p:cNvGrpSpPr/>
        <p:nvPr/>
      </p:nvGrpSpPr>
      <p:grpSpPr>
        <a:xfrm>
          <a:off x="0" y="0"/>
          <a:ext cx="0" cy="0"/>
          <a:chOff x="0" y="0"/>
          <a:chExt cx="0" cy="0"/>
        </a:xfrm>
      </p:grpSpPr>
      <p:sp>
        <p:nvSpPr>
          <p:cNvPr id="2" name="Title 1"/>
          <p:cNvSpPr>
            <a:spLocks noGrp="1"/>
          </p:cNvSpPr>
          <p:nvPr>
            <p:ph type="title"/>
          </p:nvPr>
        </p:nvSpPr>
        <p:spPr>
          <a:xfrm>
            <a:off x="233820" y="225425"/>
            <a:ext cx="7684054" cy="857250"/>
          </a:xfrm>
        </p:spPr>
        <p:txBody>
          <a:bodyPr rIns="0"/>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1789C0F2-17E0-497A-9BBE-0C73201AAFE3}" type="slidenum">
              <a:rPr lang="en-US" smtClean="0"/>
              <a:pPr/>
              <a:t>‹#›</a:t>
            </a:fld>
            <a:endParaRPr lang="en-US" dirty="0"/>
          </a:p>
        </p:txBody>
      </p:sp>
      <p:sp>
        <p:nvSpPr>
          <p:cNvPr id="5" name="Text Placeholder 2"/>
          <p:cNvSpPr>
            <a:spLocks noGrp="1"/>
          </p:cNvSpPr>
          <p:nvPr>
            <p:ph idx="1"/>
          </p:nvPr>
        </p:nvSpPr>
        <p:spPr>
          <a:xfrm>
            <a:off x="233829" y="1219597"/>
            <a:ext cx="4112540" cy="3516086"/>
          </a:xfrm>
          <a:prstGeom prst="rect">
            <a:avLst/>
          </a:prstGeom>
        </p:spPr>
        <p:txBody>
          <a:bodyPr vert="horz" lIns="0" tIns="0" rIns="0" bIns="0" rtlCol="0">
            <a:noAutofit/>
          </a:bodyPr>
          <a:lstStyle>
            <a:lvl1pPr marL="230183" marR="0" indent="0" algn="l" defTabSz="457189" rtl="0" eaLnBrk="1" fontAlgn="auto" latinLnBrk="0" hangingPunct="1">
              <a:lnSpc>
                <a:spcPct val="90000"/>
              </a:lnSpc>
              <a:spcBef>
                <a:spcPts val="1100"/>
              </a:spcBef>
              <a:spcAft>
                <a:spcPts val="0"/>
              </a:spcAft>
              <a:buClrTx/>
              <a:buSzPct val="65000"/>
              <a:buFontTx/>
              <a:buNone/>
              <a:tabLst/>
              <a:defRPr sz="2000"/>
            </a:lvl1pPr>
            <a:lvl2pPr marL="230183" marR="0" indent="0" algn="l" defTabSz="457189" rtl="0" eaLnBrk="1" fontAlgn="auto" latinLnBrk="0" hangingPunct="1">
              <a:lnSpc>
                <a:spcPct val="90000"/>
              </a:lnSpc>
              <a:spcBef>
                <a:spcPts val="1100"/>
              </a:spcBef>
              <a:spcAft>
                <a:spcPts val="0"/>
              </a:spcAft>
              <a:buClrTx/>
              <a:buSzPct val="65000"/>
              <a:buFont typeface="Arial"/>
              <a:buNone/>
              <a:tabLst/>
              <a:defRPr sz="2000"/>
            </a:lvl2pPr>
            <a:lvl3pPr marL="228594" marR="0" indent="0" algn="l" defTabSz="457189" rtl="0" eaLnBrk="1" fontAlgn="auto" latinLnBrk="0" hangingPunct="1">
              <a:lnSpc>
                <a:spcPct val="90000"/>
              </a:lnSpc>
              <a:spcBef>
                <a:spcPts val="1100"/>
              </a:spcBef>
              <a:spcAft>
                <a:spcPts val="0"/>
              </a:spcAft>
              <a:buClrTx/>
              <a:buSzPct val="65000"/>
              <a:buFontTx/>
              <a:buNone/>
              <a:tabLst/>
              <a:defRPr sz="2000"/>
            </a:lvl3pPr>
            <a:lvl4pPr marL="228594" marR="0" indent="-228594" algn="l" defTabSz="457189" rtl="0" eaLnBrk="1" fontAlgn="auto" latinLnBrk="0" hangingPunct="1">
              <a:lnSpc>
                <a:spcPct val="90000"/>
              </a:lnSpc>
              <a:spcBef>
                <a:spcPts val="1100"/>
              </a:spcBef>
              <a:spcAft>
                <a:spcPts val="0"/>
              </a:spcAft>
              <a:buClrTx/>
              <a:buSzPct val="65000"/>
              <a:buFont typeface="Arial"/>
              <a:buChar char="•"/>
              <a:tabLst/>
              <a:defRPr sz="2000"/>
            </a:lvl4pPr>
            <a:lvl5pPr marL="461951" marR="0" indent="-228594" algn="l" defTabSz="457189" rtl="0" eaLnBrk="1" fontAlgn="auto" latinLnBrk="0" hangingPunct="1">
              <a:lnSpc>
                <a:spcPct val="90000"/>
              </a:lnSpc>
              <a:spcBef>
                <a:spcPts val="1100"/>
              </a:spcBef>
              <a:spcAft>
                <a:spcPts val="0"/>
              </a:spcAft>
              <a:buClrTx/>
              <a:buSzPct val="65000"/>
              <a:buFont typeface="Arial"/>
              <a:buChar char="•"/>
              <a:tabLst/>
              <a:defRPr sz="2000" baseline="0">
                <a:solidFill>
                  <a:schemeClr val="tx1"/>
                </a:solidFill>
              </a:defRPr>
            </a:lvl5pPr>
            <a:lvl6pPr marL="228594" marR="0" indent="-228594" algn="l" defTabSz="457189" rtl="0" eaLnBrk="1" fontAlgn="auto" latinLnBrk="0" hangingPunct="1">
              <a:lnSpc>
                <a:spcPct val="90000"/>
              </a:lnSpc>
              <a:spcBef>
                <a:spcPts val="1100"/>
              </a:spcBef>
              <a:spcAft>
                <a:spcPts val="0"/>
              </a:spcAft>
              <a:buClrTx/>
              <a:buSzPct val="65000"/>
              <a:buFont typeface="Arial"/>
              <a:buChar char="•"/>
              <a:tabLst/>
              <a:defRPr sz="2000"/>
            </a:lvl6pPr>
            <a:lvl7pPr>
              <a:lnSpc>
                <a:spcPct val="90000"/>
              </a:lnSpc>
              <a:spcBef>
                <a:spcPts val="1100"/>
              </a:spcBef>
              <a:buSzPct val="65000"/>
              <a:defRPr sz="2000">
                <a:solidFill>
                  <a:srgbClr val="320C67"/>
                </a:solidFill>
                <a:latin typeface="+mj-lt"/>
              </a:defRPr>
            </a:lvl7pPr>
            <a:lvl8pPr marL="461951" marR="0" indent="-228594" algn="l" defTabSz="457189" rtl="0" eaLnBrk="1" fontAlgn="auto" latinLnBrk="0" hangingPunct="1">
              <a:lnSpc>
                <a:spcPct val="90000"/>
              </a:lnSpc>
              <a:spcBef>
                <a:spcPts val="1100"/>
              </a:spcBef>
              <a:spcAft>
                <a:spcPts val="0"/>
              </a:spcAft>
              <a:buClrTx/>
              <a:buSzPct val="65000"/>
              <a:buFont typeface="+mj-lt"/>
              <a:buAutoNum type="arabicPeriod"/>
              <a:tabLst/>
              <a:defRPr sz="2000">
                <a:latin typeface="+mn-lt"/>
              </a:defRPr>
            </a:lvl8pPr>
            <a:lvl9pPr marL="461951" marR="0" indent="-228594" algn="l" defTabSz="457189" rtl="0" eaLnBrk="1" fontAlgn="auto" latinLnBrk="0" hangingPunct="1">
              <a:lnSpc>
                <a:spcPct val="90000"/>
              </a:lnSpc>
              <a:spcBef>
                <a:spcPts val="1100"/>
              </a:spcBef>
              <a:spcAft>
                <a:spcPts val="0"/>
              </a:spcAft>
              <a:buClrTx/>
              <a:buSzPct val="65000"/>
              <a:buFont typeface="+mj-lt"/>
              <a:buAutoNum type="arabicPeriod"/>
              <a:tabLst/>
              <a:defRPr sz="2000">
                <a:latin typeface="+mj-lt"/>
              </a:defRPr>
            </a:lvl9pPr>
          </a:lstStyle>
          <a:p>
            <a:pPr marL="230183" marR="0" lvl="0" indent="0" algn="l" defTabSz="457189" rtl="0" eaLnBrk="1" fontAlgn="auto" latinLnBrk="0" hangingPunct="1">
              <a:lnSpc>
                <a:spcPct val="90000"/>
              </a:lnSpc>
              <a:spcBef>
                <a:spcPts val="1200"/>
              </a:spcBef>
              <a:spcAft>
                <a:spcPts val="0"/>
              </a:spcAft>
              <a:buClrTx/>
              <a:buSzPct val="65000"/>
              <a:buFontTx/>
              <a:buNone/>
              <a:tabLst/>
              <a:defRPr/>
            </a:pPr>
            <a:r>
              <a:rPr lang="en-US" smtClean="0"/>
              <a:t>Click to edit Master text styles</a:t>
            </a:r>
          </a:p>
          <a:p>
            <a:pPr marL="230183" marR="0" lvl="1" indent="0" algn="l" defTabSz="457189" rtl="0" eaLnBrk="1" fontAlgn="auto" latinLnBrk="0" hangingPunct="1">
              <a:lnSpc>
                <a:spcPct val="90000"/>
              </a:lnSpc>
              <a:spcBef>
                <a:spcPts val="1200"/>
              </a:spcBef>
              <a:spcAft>
                <a:spcPts val="0"/>
              </a:spcAft>
              <a:buClrTx/>
              <a:buSzPct val="65000"/>
              <a:buFontTx/>
              <a:buNone/>
              <a:tabLst/>
              <a:defRPr/>
            </a:pPr>
            <a:r>
              <a:rPr lang="en-US" smtClean="0"/>
              <a:t>Second level</a:t>
            </a:r>
          </a:p>
          <a:p>
            <a:pPr marL="230183" marR="0" lvl="2" indent="0" algn="l" defTabSz="457189" rtl="0" eaLnBrk="1" fontAlgn="auto" latinLnBrk="0" hangingPunct="1">
              <a:lnSpc>
                <a:spcPct val="90000"/>
              </a:lnSpc>
              <a:spcBef>
                <a:spcPts val="1200"/>
              </a:spcBef>
              <a:spcAft>
                <a:spcPts val="0"/>
              </a:spcAft>
              <a:buClrTx/>
              <a:buSzPct val="65000"/>
              <a:buFontTx/>
              <a:buNone/>
              <a:tabLst/>
              <a:defRPr/>
            </a:pPr>
            <a:r>
              <a:rPr lang="en-US" smtClean="0"/>
              <a:t>Third level</a:t>
            </a:r>
          </a:p>
          <a:p>
            <a:pPr marL="230183" marR="0" lvl="3" indent="0" algn="l" defTabSz="457189" rtl="0" eaLnBrk="1" fontAlgn="auto" latinLnBrk="0" hangingPunct="1">
              <a:lnSpc>
                <a:spcPct val="90000"/>
              </a:lnSpc>
              <a:spcBef>
                <a:spcPts val="1200"/>
              </a:spcBef>
              <a:spcAft>
                <a:spcPts val="0"/>
              </a:spcAft>
              <a:buClrTx/>
              <a:buSzPct val="65000"/>
              <a:buFontTx/>
              <a:buNone/>
              <a:tabLst/>
              <a:defRPr/>
            </a:pPr>
            <a:r>
              <a:rPr lang="en-US" smtClean="0"/>
              <a:t>Fourth level</a:t>
            </a:r>
          </a:p>
          <a:p>
            <a:pPr marL="230183" marR="0" lvl="4" indent="0" algn="l" defTabSz="457189" rtl="0" eaLnBrk="1" fontAlgn="auto" latinLnBrk="0" hangingPunct="1">
              <a:lnSpc>
                <a:spcPct val="90000"/>
              </a:lnSpc>
              <a:spcBef>
                <a:spcPts val="1200"/>
              </a:spcBef>
              <a:spcAft>
                <a:spcPts val="0"/>
              </a:spcAft>
              <a:buClrTx/>
              <a:buSzPct val="65000"/>
              <a:buFontTx/>
              <a:buNone/>
              <a:tabLst/>
              <a:defRPr/>
            </a:pPr>
            <a:r>
              <a:rPr lang="en-US" smtClean="0"/>
              <a:t>Fifth level</a:t>
            </a:r>
            <a:endParaRPr lang="en-US" dirty="0" smtClean="0"/>
          </a:p>
        </p:txBody>
      </p:sp>
      <p:pic>
        <p:nvPicPr>
          <p:cNvPr id="6" name="Picture 5"/>
          <p:cNvPicPr>
            <a:picLocks noChangeAspect="1"/>
          </p:cNvPicPr>
          <p:nvPr/>
        </p:nvPicPr>
        <p:blipFill>
          <a:blip r:embed="rId2"/>
          <a:stretch>
            <a:fillRect/>
          </a:stretch>
        </p:blipFill>
        <p:spPr>
          <a:xfrm>
            <a:off x="8321676" y="1"/>
            <a:ext cx="825952" cy="401177"/>
          </a:xfrm>
          <a:prstGeom prst="rect">
            <a:avLst/>
          </a:prstGeom>
        </p:spPr>
      </p:pic>
      <p:sp>
        <p:nvSpPr>
          <p:cNvPr id="7" name="Footer Placeholder 6"/>
          <p:cNvSpPr>
            <a:spLocks noGrp="1"/>
          </p:cNvSpPr>
          <p:nvPr>
            <p:ph type="ftr" sz="quarter" idx="11"/>
          </p:nvPr>
        </p:nvSpPr>
        <p:spPr/>
        <p:txBody>
          <a:bodyPr/>
          <a:lstStyle>
            <a:lvl1pPr>
              <a:defRPr>
                <a:latin typeface="Graphik Light"/>
                <a:cs typeface="Graphik Light"/>
              </a:defRPr>
            </a:lvl1pPr>
          </a:lstStyle>
          <a:p>
            <a:endParaRPr lang="en-US" dirty="0"/>
          </a:p>
        </p:txBody>
      </p:sp>
      <p:pic>
        <p:nvPicPr>
          <p:cNvPr id="8" name="Picture 7"/>
          <p:cNvPicPr>
            <a:picLocks noChangeAspect="1"/>
          </p:cNvPicPr>
          <p:nvPr/>
        </p:nvPicPr>
        <p:blipFill>
          <a:blip r:embed="rId2"/>
          <a:stretch>
            <a:fillRect/>
          </a:stretch>
        </p:blipFill>
        <p:spPr>
          <a:xfrm>
            <a:off x="8321676" y="1"/>
            <a:ext cx="825952" cy="401177"/>
          </a:xfrm>
          <a:prstGeom prst="rect">
            <a:avLst/>
          </a:prstGeom>
        </p:spPr>
      </p:pic>
      <p:sp>
        <p:nvSpPr>
          <p:cNvPr id="9" name="Text Placeholder 2"/>
          <p:cNvSpPr>
            <a:spLocks noGrp="1"/>
          </p:cNvSpPr>
          <p:nvPr>
            <p:ph idx="12"/>
          </p:nvPr>
        </p:nvSpPr>
        <p:spPr>
          <a:xfrm>
            <a:off x="4492372" y="1219597"/>
            <a:ext cx="4114800" cy="3516086"/>
          </a:xfrm>
          <a:prstGeom prst="rect">
            <a:avLst/>
          </a:prstGeom>
        </p:spPr>
        <p:txBody>
          <a:bodyPr vert="horz" lIns="0" tIns="0" rIns="0" bIns="0" rtlCol="0">
            <a:noAutofit/>
          </a:bodyPr>
          <a:lstStyle>
            <a:lvl1pPr marL="230183" marR="0" indent="0" algn="l" defTabSz="457189" rtl="0" eaLnBrk="1" fontAlgn="auto" latinLnBrk="0" hangingPunct="1">
              <a:lnSpc>
                <a:spcPct val="90000"/>
              </a:lnSpc>
              <a:spcBef>
                <a:spcPts val="1100"/>
              </a:spcBef>
              <a:spcAft>
                <a:spcPts val="0"/>
              </a:spcAft>
              <a:buClrTx/>
              <a:buSzPct val="65000"/>
              <a:buFontTx/>
              <a:buNone/>
              <a:tabLst/>
              <a:defRPr sz="2000"/>
            </a:lvl1pPr>
            <a:lvl2pPr marL="230183" marR="0" indent="0" algn="l" defTabSz="457189" rtl="0" eaLnBrk="1" fontAlgn="auto" latinLnBrk="0" hangingPunct="1">
              <a:lnSpc>
                <a:spcPct val="90000"/>
              </a:lnSpc>
              <a:spcBef>
                <a:spcPts val="1100"/>
              </a:spcBef>
              <a:spcAft>
                <a:spcPts val="0"/>
              </a:spcAft>
              <a:buClrTx/>
              <a:buSzPct val="65000"/>
              <a:buFont typeface="Arial"/>
              <a:buNone/>
              <a:tabLst/>
              <a:defRPr sz="2000"/>
            </a:lvl2pPr>
            <a:lvl3pPr marL="228594" marR="0" indent="0" algn="l" defTabSz="457189" rtl="0" eaLnBrk="1" fontAlgn="auto" latinLnBrk="0" hangingPunct="1">
              <a:lnSpc>
                <a:spcPct val="90000"/>
              </a:lnSpc>
              <a:spcBef>
                <a:spcPts val="1100"/>
              </a:spcBef>
              <a:spcAft>
                <a:spcPts val="0"/>
              </a:spcAft>
              <a:buClrTx/>
              <a:buSzPct val="65000"/>
              <a:buFontTx/>
              <a:buNone/>
              <a:tabLst/>
              <a:defRPr sz="2000"/>
            </a:lvl3pPr>
            <a:lvl4pPr marL="228594" marR="0" indent="-228594" algn="l" defTabSz="457189" rtl="0" eaLnBrk="1" fontAlgn="auto" latinLnBrk="0" hangingPunct="1">
              <a:lnSpc>
                <a:spcPct val="90000"/>
              </a:lnSpc>
              <a:spcBef>
                <a:spcPts val="1100"/>
              </a:spcBef>
              <a:spcAft>
                <a:spcPts val="0"/>
              </a:spcAft>
              <a:buClrTx/>
              <a:buSzPct val="65000"/>
              <a:buFont typeface="Arial"/>
              <a:buChar char="•"/>
              <a:tabLst/>
              <a:defRPr sz="2000"/>
            </a:lvl4pPr>
            <a:lvl5pPr marL="344480" marR="0" indent="-228594" algn="l" defTabSz="457189" rtl="0" eaLnBrk="1" fontAlgn="auto" latinLnBrk="0" hangingPunct="1">
              <a:lnSpc>
                <a:spcPct val="90000"/>
              </a:lnSpc>
              <a:spcBef>
                <a:spcPts val="1100"/>
              </a:spcBef>
              <a:spcAft>
                <a:spcPts val="0"/>
              </a:spcAft>
              <a:buClrTx/>
              <a:buSzPct val="65000"/>
              <a:buFont typeface="Arial"/>
              <a:buChar char="•"/>
              <a:tabLst/>
              <a:defRPr sz="2000" baseline="0">
                <a:solidFill>
                  <a:schemeClr val="tx1"/>
                </a:solidFill>
              </a:defRPr>
            </a:lvl5pPr>
            <a:lvl6pPr marL="228594" marR="0" indent="-228594" algn="l" defTabSz="457189" rtl="0" eaLnBrk="1" fontAlgn="auto" latinLnBrk="0" hangingPunct="1">
              <a:lnSpc>
                <a:spcPct val="90000"/>
              </a:lnSpc>
              <a:spcBef>
                <a:spcPts val="1100"/>
              </a:spcBef>
              <a:spcAft>
                <a:spcPts val="0"/>
              </a:spcAft>
              <a:buClrTx/>
              <a:buSzPct val="65000"/>
              <a:buFont typeface="Arial"/>
              <a:buChar char="•"/>
              <a:tabLst/>
              <a:defRPr sz="2000"/>
            </a:lvl6pPr>
            <a:lvl7pPr>
              <a:lnSpc>
                <a:spcPct val="90000"/>
              </a:lnSpc>
              <a:spcBef>
                <a:spcPts val="1100"/>
              </a:spcBef>
              <a:buSzPct val="65000"/>
              <a:defRPr sz="2000">
                <a:solidFill>
                  <a:srgbClr val="320C67"/>
                </a:solidFill>
                <a:latin typeface="+mj-lt"/>
              </a:defRPr>
            </a:lvl7pPr>
            <a:lvl8pPr marL="228594" marR="0" indent="-228594" algn="l" defTabSz="457189" rtl="0" eaLnBrk="1" fontAlgn="auto" latinLnBrk="0" hangingPunct="1">
              <a:lnSpc>
                <a:spcPct val="90000"/>
              </a:lnSpc>
              <a:spcBef>
                <a:spcPts val="1100"/>
              </a:spcBef>
              <a:spcAft>
                <a:spcPts val="0"/>
              </a:spcAft>
              <a:buClrTx/>
              <a:buSzPct val="65000"/>
              <a:buFont typeface="+mj-lt"/>
              <a:buAutoNum type="arabicPeriod"/>
              <a:tabLst/>
              <a:defRPr sz="2000">
                <a:latin typeface="+mn-lt"/>
              </a:defRPr>
            </a:lvl8pPr>
            <a:lvl9pPr marL="228594" marR="0" indent="-228594" algn="l" defTabSz="457189" rtl="0" eaLnBrk="1" fontAlgn="auto" latinLnBrk="0" hangingPunct="1">
              <a:lnSpc>
                <a:spcPct val="90000"/>
              </a:lnSpc>
              <a:spcBef>
                <a:spcPts val="1100"/>
              </a:spcBef>
              <a:spcAft>
                <a:spcPts val="0"/>
              </a:spcAft>
              <a:buClrTx/>
              <a:buSzPct val="65000"/>
              <a:buFont typeface="+mj-lt"/>
              <a:buAutoNum type="arabicPeriod"/>
              <a:tabLst/>
              <a:defRPr sz="200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Tree>
    <p:extLst>
      <p:ext uri="{BB962C8B-B14F-4D97-AF65-F5344CB8AC3E}">
        <p14:creationId xmlns:p14="http://schemas.microsoft.com/office/powerpoint/2010/main" val="76661672"/>
      </p:ext>
    </p:extLst>
  </p:cSld>
  <p:clrMapOvr>
    <a:masterClrMapping/>
  </p:clrMapOvr>
  <p:timing>
    <p:tnLst>
      <p:par>
        <p:cTn id="1" dur="indefinite" restart="never" nodeType="tmRoot"/>
      </p:par>
    </p:tnLst>
  </p:timing>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BULLETS SMALL 2 Column">
    <p:spTree>
      <p:nvGrpSpPr>
        <p:cNvPr id="1" name=""/>
        <p:cNvGrpSpPr/>
        <p:nvPr/>
      </p:nvGrpSpPr>
      <p:grpSpPr>
        <a:xfrm>
          <a:off x="0" y="0"/>
          <a:ext cx="0" cy="0"/>
          <a:chOff x="0" y="0"/>
          <a:chExt cx="0" cy="0"/>
        </a:xfrm>
      </p:grpSpPr>
      <p:sp>
        <p:nvSpPr>
          <p:cNvPr id="2" name="Title 1"/>
          <p:cNvSpPr>
            <a:spLocks noGrp="1"/>
          </p:cNvSpPr>
          <p:nvPr>
            <p:ph type="title"/>
          </p:nvPr>
        </p:nvSpPr>
        <p:spPr/>
        <p:txBody>
          <a:bodyPr rIns="0"/>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1789C0F2-17E0-497A-9BBE-0C73201AAFE3}" type="slidenum">
              <a:rPr lang="en-US" smtClean="0"/>
              <a:pPr/>
              <a:t>‹#›</a:t>
            </a:fld>
            <a:endParaRPr lang="en-US" dirty="0"/>
          </a:p>
        </p:txBody>
      </p:sp>
      <p:sp>
        <p:nvSpPr>
          <p:cNvPr id="5" name="Text Placeholder 2"/>
          <p:cNvSpPr>
            <a:spLocks noGrp="1"/>
          </p:cNvSpPr>
          <p:nvPr>
            <p:ph idx="1"/>
          </p:nvPr>
        </p:nvSpPr>
        <p:spPr>
          <a:xfrm>
            <a:off x="233818" y="1219601"/>
            <a:ext cx="4112551" cy="3520440"/>
          </a:xfrm>
          <a:prstGeom prst="rect">
            <a:avLst/>
          </a:prstGeom>
        </p:spPr>
        <p:txBody>
          <a:bodyPr vert="horz" lIns="0" tIns="0" rIns="0" bIns="0" rtlCol="0">
            <a:noAutofit/>
          </a:bodyPr>
          <a:lstStyle>
            <a:lvl1pPr>
              <a:spcBef>
                <a:spcPts val="1000"/>
              </a:spcBef>
              <a:defRPr sz="1600"/>
            </a:lvl1pPr>
            <a:lvl2pPr>
              <a:spcBef>
                <a:spcPts val="1000"/>
              </a:spcBef>
              <a:defRPr sz="1600"/>
            </a:lvl2pPr>
            <a:lvl3pPr>
              <a:spcBef>
                <a:spcPts val="1000"/>
              </a:spcBef>
              <a:defRPr sz="1600">
                <a:solidFill>
                  <a:schemeClr val="accent1"/>
                </a:solidFill>
              </a:defRPr>
            </a:lvl3pPr>
            <a:lvl4pPr>
              <a:spcBef>
                <a:spcPts val="1000"/>
              </a:spcBef>
              <a:defRPr sz="1600"/>
            </a:lvl4pPr>
            <a:lvl5pPr>
              <a:spcBef>
                <a:spcPts val="1000"/>
              </a:spcBef>
              <a:defRPr sz="1600">
                <a:solidFill>
                  <a:srgbClr val="320C67"/>
                </a:solidFill>
              </a:defRPr>
            </a:lvl5pPr>
            <a:lvl6pPr>
              <a:spcBef>
                <a:spcPts val="1000"/>
              </a:spcBef>
              <a:defRPr sz="1600"/>
            </a:lvl6pPr>
            <a:lvl7pPr>
              <a:spcBef>
                <a:spcPts val="1000"/>
              </a:spcBef>
              <a:defRPr sz="1600"/>
            </a:lvl7pPr>
            <a:lvl8pPr>
              <a:spcBef>
                <a:spcPts val="1000"/>
              </a:spcBef>
              <a:defRPr sz="1600">
                <a:latin typeface="+mn-lt"/>
              </a:defRPr>
            </a:lvl8pPr>
            <a:lvl9pPr>
              <a:spcBef>
                <a:spcPts val="1000"/>
              </a:spcBef>
              <a:defRPr sz="160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pic>
        <p:nvPicPr>
          <p:cNvPr id="6" name="Picture 5"/>
          <p:cNvPicPr>
            <a:picLocks noChangeAspect="1"/>
          </p:cNvPicPr>
          <p:nvPr/>
        </p:nvPicPr>
        <p:blipFill>
          <a:blip r:embed="rId2"/>
          <a:stretch>
            <a:fillRect/>
          </a:stretch>
        </p:blipFill>
        <p:spPr>
          <a:xfrm>
            <a:off x="8321676" y="1"/>
            <a:ext cx="825952" cy="401177"/>
          </a:xfrm>
          <a:prstGeom prst="rect">
            <a:avLst/>
          </a:prstGeom>
        </p:spPr>
      </p:pic>
      <p:sp>
        <p:nvSpPr>
          <p:cNvPr id="7" name="Footer Placeholder 6"/>
          <p:cNvSpPr>
            <a:spLocks noGrp="1"/>
          </p:cNvSpPr>
          <p:nvPr>
            <p:ph type="ftr" sz="quarter" idx="11"/>
          </p:nvPr>
        </p:nvSpPr>
        <p:spPr/>
        <p:txBody>
          <a:bodyPr/>
          <a:lstStyle>
            <a:lvl1pPr>
              <a:defRPr>
                <a:latin typeface="Graphik Light"/>
                <a:cs typeface="Graphik Light"/>
              </a:defRPr>
            </a:lvl1pPr>
          </a:lstStyle>
          <a:p>
            <a:endParaRPr lang="en-US" dirty="0"/>
          </a:p>
        </p:txBody>
      </p:sp>
      <p:pic>
        <p:nvPicPr>
          <p:cNvPr id="8" name="Picture 7"/>
          <p:cNvPicPr>
            <a:picLocks noChangeAspect="1"/>
          </p:cNvPicPr>
          <p:nvPr/>
        </p:nvPicPr>
        <p:blipFill>
          <a:blip r:embed="rId2"/>
          <a:stretch>
            <a:fillRect/>
          </a:stretch>
        </p:blipFill>
        <p:spPr>
          <a:xfrm>
            <a:off x="8321676" y="1"/>
            <a:ext cx="825952" cy="401177"/>
          </a:xfrm>
          <a:prstGeom prst="rect">
            <a:avLst/>
          </a:prstGeom>
        </p:spPr>
      </p:pic>
      <p:sp>
        <p:nvSpPr>
          <p:cNvPr id="9" name="Text Placeholder 2"/>
          <p:cNvSpPr>
            <a:spLocks noGrp="1"/>
          </p:cNvSpPr>
          <p:nvPr>
            <p:ph idx="12"/>
          </p:nvPr>
        </p:nvSpPr>
        <p:spPr>
          <a:xfrm>
            <a:off x="4491990" y="1219601"/>
            <a:ext cx="4114800" cy="3520440"/>
          </a:xfrm>
          <a:prstGeom prst="rect">
            <a:avLst/>
          </a:prstGeom>
        </p:spPr>
        <p:txBody>
          <a:bodyPr vert="horz" lIns="0" tIns="0" rIns="0" bIns="0" rtlCol="0">
            <a:noAutofit/>
          </a:bodyPr>
          <a:lstStyle>
            <a:lvl1pPr>
              <a:spcBef>
                <a:spcPts val="1000"/>
              </a:spcBef>
              <a:defRPr sz="1600"/>
            </a:lvl1pPr>
            <a:lvl2pPr>
              <a:spcBef>
                <a:spcPts val="1000"/>
              </a:spcBef>
              <a:defRPr sz="1600"/>
            </a:lvl2pPr>
            <a:lvl3pPr>
              <a:spcBef>
                <a:spcPts val="1000"/>
              </a:spcBef>
              <a:defRPr sz="1600">
                <a:solidFill>
                  <a:schemeClr val="accent1"/>
                </a:solidFill>
              </a:defRPr>
            </a:lvl3pPr>
            <a:lvl4pPr>
              <a:spcBef>
                <a:spcPts val="1000"/>
              </a:spcBef>
              <a:defRPr sz="1600"/>
            </a:lvl4pPr>
            <a:lvl5pPr>
              <a:spcBef>
                <a:spcPts val="1000"/>
              </a:spcBef>
              <a:defRPr sz="1600">
                <a:solidFill>
                  <a:srgbClr val="320C67"/>
                </a:solidFill>
              </a:defRPr>
            </a:lvl5pPr>
            <a:lvl6pPr>
              <a:spcBef>
                <a:spcPts val="1000"/>
              </a:spcBef>
              <a:defRPr sz="1600"/>
            </a:lvl6pPr>
            <a:lvl7pPr>
              <a:spcBef>
                <a:spcPts val="1000"/>
              </a:spcBef>
              <a:defRPr sz="1600"/>
            </a:lvl7pPr>
            <a:lvl8pPr>
              <a:spcBef>
                <a:spcPts val="1000"/>
              </a:spcBef>
              <a:defRPr sz="1600">
                <a:latin typeface="+mn-lt"/>
              </a:defRPr>
            </a:lvl8pPr>
            <a:lvl9pPr>
              <a:spcBef>
                <a:spcPts val="1000"/>
              </a:spcBef>
              <a:defRPr sz="160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Tree>
    <p:extLst>
      <p:ext uri="{BB962C8B-B14F-4D97-AF65-F5344CB8AC3E}">
        <p14:creationId xmlns:p14="http://schemas.microsoft.com/office/powerpoint/2010/main" val="2110016751"/>
      </p:ext>
    </p:extLst>
  </p:cSld>
  <p:clrMapOvr>
    <a:masterClrMapping/>
  </p:clrMapOvr>
  <p:timing>
    <p:tnLst>
      <p:par>
        <p:cTn id="1" dur="indefinite" restart="never" nodeType="tmRoot"/>
      </p:par>
    </p:tnLst>
  </p:timing>
  <p:hf sldNum="0" hdr="0" ftr="0" dt="0"/>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33820" y="225425"/>
            <a:ext cx="7684054" cy="857250"/>
          </a:xfrm>
          <a:prstGeom prst="rect">
            <a:avLst/>
          </a:prstGeom>
        </p:spPr>
        <p:txBody>
          <a:bodyPr vert="horz" lIns="0" tIns="0" rIns="0" bIns="0" rtlCol="0" anchor="t">
            <a:noAutofit/>
          </a:bodyPr>
          <a:lstStyle/>
          <a:p>
            <a:endParaRPr lang="en-US" dirty="0"/>
          </a:p>
        </p:txBody>
      </p:sp>
      <p:sp>
        <p:nvSpPr>
          <p:cNvPr id="3" name="Text Placeholder 2"/>
          <p:cNvSpPr>
            <a:spLocks noGrp="1"/>
          </p:cNvSpPr>
          <p:nvPr>
            <p:ph type="body" idx="1"/>
          </p:nvPr>
        </p:nvSpPr>
        <p:spPr>
          <a:xfrm>
            <a:off x="233825" y="1219597"/>
            <a:ext cx="8227344" cy="3513271"/>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Slide Number Placeholder 4"/>
          <p:cNvSpPr>
            <a:spLocks noGrp="1"/>
          </p:cNvSpPr>
          <p:nvPr>
            <p:ph type="sldNum" sz="quarter" idx="4"/>
          </p:nvPr>
        </p:nvSpPr>
        <p:spPr>
          <a:xfrm>
            <a:off x="8321675" y="401178"/>
            <a:ext cx="733269" cy="274637"/>
          </a:xfrm>
          <a:prstGeom prst="rect">
            <a:avLst/>
          </a:prstGeom>
        </p:spPr>
        <p:txBody>
          <a:bodyPr vert="horz" lIns="0" tIns="0" rIns="0" bIns="0" rtlCol="0" anchor="t"/>
          <a:lstStyle>
            <a:lvl1pPr algn="r">
              <a:defRPr sz="600">
                <a:solidFill>
                  <a:srgbClr val="6322FA"/>
                </a:solidFill>
                <a:latin typeface="Graphik Light"/>
                <a:cs typeface="Graphik Light"/>
              </a:defRPr>
            </a:lvl1pPr>
          </a:lstStyle>
          <a:p>
            <a:fld id="{1789C0F2-17E0-497A-9BBE-0C73201AAFE3}" type="slidenum">
              <a:rPr lang="en-US" smtClean="0"/>
              <a:pPr/>
              <a:t>‹#›</a:t>
            </a:fld>
            <a:endParaRPr lang="en-US" dirty="0"/>
          </a:p>
        </p:txBody>
      </p:sp>
      <p:sp>
        <p:nvSpPr>
          <p:cNvPr id="7" name="Footer Placeholder 6"/>
          <p:cNvSpPr>
            <a:spLocks noGrp="1"/>
          </p:cNvSpPr>
          <p:nvPr>
            <p:ph type="ftr" sz="quarter" idx="3"/>
          </p:nvPr>
        </p:nvSpPr>
        <p:spPr>
          <a:xfrm>
            <a:off x="233818" y="4924425"/>
            <a:ext cx="4338183" cy="219076"/>
          </a:xfrm>
          <a:prstGeom prst="rect">
            <a:avLst/>
          </a:prstGeom>
        </p:spPr>
        <p:txBody>
          <a:bodyPr vert="horz" lIns="0" tIns="45720" rIns="0" bIns="0" rtlCol="0" anchor="t"/>
          <a:lstStyle>
            <a:lvl1pPr marL="169859" indent="0" algn="l">
              <a:defRPr sz="500">
                <a:solidFill>
                  <a:srgbClr val="7840F6"/>
                </a:solidFill>
                <a:latin typeface="Museo 300 Regular"/>
                <a:cs typeface="Museo 300 Regular"/>
              </a:defRPr>
            </a:lvl1pPr>
          </a:lstStyle>
          <a:p>
            <a:endParaRPr lang="en-US" dirty="0"/>
          </a:p>
        </p:txBody>
      </p:sp>
      <p:grpSp>
        <p:nvGrpSpPr>
          <p:cNvPr id="4" name="Group 3"/>
          <p:cNvGrpSpPr/>
          <p:nvPr/>
        </p:nvGrpSpPr>
        <p:grpSpPr>
          <a:xfrm>
            <a:off x="9227526" y="576720"/>
            <a:ext cx="1109486" cy="4216860"/>
            <a:chOff x="9296399" y="622080"/>
            <a:chExt cx="1187930" cy="4515004"/>
          </a:xfrm>
        </p:grpSpPr>
        <p:sp>
          <p:nvSpPr>
            <p:cNvPr id="34" name="Oval 33"/>
            <p:cNvSpPr>
              <a:spLocks noChangeAspect="1"/>
            </p:cNvSpPr>
            <p:nvPr/>
          </p:nvSpPr>
          <p:spPr>
            <a:xfrm>
              <a:off x="9296399" y="622080"/>
              <a:ext cx="580327" cy="580327"/>
            </a:xfrm>
            <a:prstGeom prst="ellipse">
              <a:avLst/>
            </a:prstGeom>
            <a:solidFill>
              <a:srgbClr val="6D00FF"/>
            </a:solidFill>
            <a:ln w="9525" cap="flat" cmpd="sng" algn="ctr">
              <a:noFill/>
              <a:prstDash val="solid"/>
            </a:ln>
            <a:effectLst/>
          </p:spPr>
          <p:txBody>
            <a:bodyPr lIns="0" tIns="0" rIns="0" bIns="0" rtlCol="0" anchor="ctr"/>
            <a:lstStyle/>
            <a:p>
              <a:pPr marL="0" marR="0" lvl="0" indent="0" algn="ctr" defTabSz="914378" eaLnBrk="1" fontAlgn="auto" latinLnBrk="0" hangingPunct="1">
                <a:lnSpc>
                  <a:spcPct val="100000"/>
                </a:lnSpc>
                <a:spcBef>
                  <a:spcPts val="0"/>
                </a:spcBef>
                <a:spcAft>
                  <a:spcPts val="0"/>
                </a:spcAft>
                <a:buClrTx/>
                <a:buSzTx/>
                <a:buFontTx/>
                <a:buNone/>
                <a:tabLst/>
                <a:defRPr/>
              </a:pPr>
              <a:r>
                <a:rPr kumimoji="0" lang="en-US" sz="600" b="0" i="0" u="none" strike="noStrike" kern="0" cap="none" spc="0" normalizeH="0" baseline="0" noProof="0" dirty="0" smtClean="0">
                  <a:ln>
                    <a:noFill/>
                  </a:ln>
                  <a:solidFill>
                    <a:srgbClr val="FFFFFF"/>
                  </a:solidFill>
                  <a:effectLst/>
                  <a:uLnTx/>
                  <a:uFillTx/>
                  <a:latin typeface="Graphik Extralight"/>
                  <a:ea typeface="+mn-ea"/>
                  <a:cs typeface="+mn-cs"/>
                </a:rPr>
                <a:t>Jet Purple</a:t>
              </a:r>
            </a:p>
            <a:p>
              <a:pPr marL="0" marR="0" lvl="0" indent="0" algn="ctr" defTabSz="914378" eaLnBrk="1" fontAlgn="auto" latinLnBrk="0" hangingPunct="1">
                <a:lnSpc>
                  <a:spcPct val="100000"/>
                </a:lnSpc>
                <a:spcBef>
                  <a:spcPts val="0"/>
                </a:spcBef>
                <a:spcAft>
                  <a:spcPts val="0"/>
                </a:spcAft>
                <a:buClrTx/>
                <a:buSzTx/>
                <a:buFontTx/>
                <a:buNone/>
                <a:tabLst/>
                <a:defRPr/>
              </a:pPr>
              <a:r>
                <a:rPr kumimoji="0" lang="en-US" sz="600" b="0" i="0" u="none" strike="noStrike" kern="0" cap="none" spc="0" normalizeH="0" baseline="0" noProof="0" dirty="0" smtClean="0">
                  <a:ln>
                    <a:noFill/>
                  </a:ln>
                  <a:solidFill>
                    <a:srgbClr val="FFFFFF"/>
                  </a:solidFill>
                  <a:effectLst/>
                  <a:uLnTx/>
                  <a:uFillTx/>
                  <a:latin typeface="Graphik Extralight"/>
                  <a:ea typeface="+mn-ea"/>
                  <a:cs typeface="+mn-cs"/>
                </a:rPr>
                <a:t>8200FF</a:t>
              </a:r>
              <a:endParaRPr kumimoji="0" lang="en-US" sz="600" b="0" i="0" u="none" strike="noStrike" kern="0" cap="none" spc="0" normalizeH="0" baseline="0" noProof="0" dirty="0">
                <a:ln>
                  <a:noFill/>
                </a:ln>
                <a:solidFill>
                  <a:srgbClr val="FFFFFF"/>
                </a:solidFill>
                <a:effectLst/>
                <a:uLnTx/>
                <a:uFillTx/>
                <a:latin typeface="Graphik Extralight"/>
                <a:ea typeface="+mn-ea"/>
                <a:cs typeface="+mn-cs"/>
              </a:endParaRPr>
            </a:p>
          </p:txBody>
        </p:sp>
        <p:sp>
          <p:nvSpPr>
            <p:cNvPr id="35" name="Oval 34"/>
            <p:cNvSpPr>
              <a:spLocks noChangeAspect="1"/>
            </p:cNvSpPr>
            <p:nvPr/>
          </p:nvSpPr>
          <p:spPr>
            <a:xfrm>
              <a:off x="9904002" y="622080"/>
              <a:ext cx="580327" cy="580327"/>
            </a:xfrm>
            <a:prstGeom prst="ellipse">
              <a:avLst/>
            </a:prstGeom>
            <a:solidFill>
              <a:srgbClr val="FFFFFF"/>
            </a:solidFill>
            <a:ln w="9525" cap="flat" cmpd="sng" algn="ctr">
              <a:solidFill>
                <a:srgbClr val="FFFFFF">
                  <a:lumMod val="85000"/>
                </a:srgbClr>
              </a:solidFill>
              <a:prstDash val="solid"/>
            </a:ln>
            <a:effectLst/>
          </p:spPr>
          <p:txBody>
            <a:bodyPr lIns="0" tIns="0" rIns="0" bIns="0" rtlCol="0" anchor="ctr"/>
            <a:lstStyle/>
            <a:p>
              <a:pPr marL="0" marR="0" lvl="0" indent="0" algn="ctr" defTabSz="914378" eaLnBrk="1" fontAlgn="auto" latinLnBrk="0" hangingPunct="1">
                <a:lnSpc>
                  <a:spcPct val="100000"/>
                </a:lnSpc>
                <a:spcBef>
                  <a:spcPts val="0"/>
                </a:spcBef>
                <a:spcAft>
                  <a:spcPts val="0"/>
                </a:spcAft>
                <a:buClrTx/>
                <a:buSzTx/>
                <a:buFontTx/>
                <a:buNone/>
                <a:tabLst/>
                <a:defRPr/>
              </a:pPr>
              <a:r>
                <a:rPr kumimoji="0" lang="en-US" sz="600" b="0" i="0" u="none" strike="noStrike" kern="0" cap="none" spc="0" normalizeH="0" baseline="0" noProof="0" dirty="0" smtClean="0">
                  <a:ln>
                    <a:noFill/>
                  </a:ln>
                  <a:solidFill>
                    <a:srgbClr val="6D00FF"/>
                  </a:solidFill>
                  <a:effectLst/>
                  <a:uLnTx/>
                  <a:uFillTx/>
                  <a:latin typeface="Graphik Extralight"/>
                  <a:ea typeface="+mn-ea"/>
                  <a:cs typeface="+mn-cs"/>
                </a:rPr>
                <a:t>White</a:t>
              </a:r>
            </a:p>
            <a:p>
              <a:pPr marL="0" marR="0" lvl="0" indent="0" algn="ctr" defTabSz="914378" eaLnBrk="1" fontAlgn="auto" latinLnBrk="0" hangingPunct="1">
                <a:lnSpc>
                  <a:spcPct val="100000"/>
                </a:lnSpc>
                <a:spcBef>
                  <a:spcPts val="0"/>
                </a:spcBef>
                <a:spcAft>
                  <a:spcPts val="0"/>
                </a:spcAft>
                <a:buClrTx/>
                <a:buSzTx/>
                <a:buFontTx/>
                <a:buNone/>
                <a:tabLst/>
                <a:defRPr/>
              </a:pPr>
              <a:r>
                <a:rPr kumimoji="0" lang="en-US" sz="600" b="0" i="0" u="none" strike="noStrike" kern="0" cap="none" spc="0" normalizeH="0" baseline="0" noProof="0" dirty="0" smtClean="0">
                  <a:ln>
                    <a:noFill/>
                  </a:ln>
                  <a:solidFill>
                    <a:srgbClr val="6D00FF"/>
                  </a:solidFill>
                  <a:effectLst/>
                  <a:uLnTx/>
                  <a:uFillTx/>
                  <a:latin typeface="Graphik Extralight"/>
                  <a:ea typeface="+mn-ea"/>
                  <a:cs typeface="+mn-cs"/>
                </a:rPr>
                <a:t>FFFFFF</a:t>
              </a:r>
              <a:endParaRPr kumimoji="0" lang="en-US" sz="600" b="0" i="0" u="none" strike="noStrike" kern="0" cap="none" spc="0" normalizeH="0" baseline="0" noProof="0" dirty="0">
                <a:ln>
                  <a:noFill/>
                </a:ln>
                <a:solidFill>
                  <a:srgbClr val="6D00FF"/>
                </a:solidFill>
                <a:effectLst/>
                <a:uLnTx/>
                <a:uFillTx/>
                <a:latin typeface="Graphik Extralight"/>
                <a:ea typeface="+mn-ea"/>
                <a:cs typeface="+mn-cs"/>
              </a:endParaRPr>
            </a:p>
          </p:txBody>
        </p:sp>
        <p:sp>
          <p:nvSpPr>
            <p:cNvPr id="37" name="Oval 36"/>
            <p:cNvSpPr>
              <a:spLocks noChangeAspect="1"/>
            </p:cNvSpPr>
            <p:nvPr/>
          </p:nvSpPr>
          <p:spPr>
            <a:xfrm>
              <a:off x="9296399" y="3570598"/>
              <a:ext cx="388867" cy="388867"/>
            </a:xfrm>
            <a:prstGeom prst="ellipse">
              <a:avLst/>
            </a:prstGeom>
            <a:solidFill>
              <a:srgbClr val="230037"/>
            </a:solidFill>
            <a:ln w="9525" cap="flat" cmpd="sng" algn="ctr">
              <a:noFill/>
              <a:prstDash val="solid"/>
            </a:ln>
            <a:effectLst/>
          </p:spPr>
          <p:txBody>
            <a:bodyPr lIns="0" tIns="0" rIns="0" bIns="0" rtlCol="0" anchor="ctr"/>
            <a:lstStyle/>
            <a:p>
              <a:pPr marL="0" marR="0" lvl="0" indent="0" algn="ctr" defTabSz="914378" eaLnBrk="1" fontAlgn="auto" latinLnBrk="0" hangingPunct="1">
                <a:lnSpc>
                  <a:spcPct val="100000"/>
                </a:lnSpc>
                <a:spcBef>
                  <a:spcPts val="0"/>
                </a:spcBef>
                <a:spcAft>
                  <a:spcPts val="0"/>
                </a:spcAft>
                <a:buClrTx/>
                <a:buSzTx/>
                <a:buFontTx/>
                <a:buNone/>
                <a:tabLst/>
                <a:defRPr/>
              </a:pPr>
              <a:r>
                <a:rPr kumimoji="0" lang="en-US" sz="400" b="0" i="0" u="none" strike="noStrike" kern="0" cap="none" spc="0" normalizeH="0" baseline="0" noProof="0" dirty="0" smtClean="0">
                  <a:ln>
                    <a:noFill/>
                  </a:ln>
                  <a:solidFill>
                    <a:srgbClr val="FFFFFF"/>
                  </a:solidFill>
                  <a:effectLst/>
                  <a:uLnTx/>
                  <a:uFillTx/>
                  <a:latin typeface="Graphik Extralight"/>
                  <a:ea typeface="+mn-ea"/>
                  <a:cs typeface="+mn-cs"/>
                </a:rPr>
                <a:t>Jet Black</a:t>
              </a:r>
              <a:r>
                <a:rPr kumimoji="0" lang="en-US" sz="400" b="0" i="0" u="none" strike="noStrike" kern="0" cap="none" spc="0" normalizeH="0" baseline="0" noProof="0" dirty="0">
                  <a:ln>
                    <a:noFill/>
                  </a:ln>
                  <a:solidFill>
                    <a:srgbClr val="FFFFFF"/>
                  </a:solidFill>
                  <a:effectLst/>
                  <a:uLnTx/>
                  <a:uFillTx/>
                  <a:latin typeface="Graphik Extralight"/>
                  <a:ea typeface="+mn-ea"/>
                  <a:cs typeface="+mn-cs"/>
                </a:rPr>
                <a:t/>
              </a:r>
              <a:br>
                <a:rPr kumimoji="0" lang="en-US" sz="400" b="0" i="0" u="none" strike="noStrike" kern="0" cap="none" spc="0" normalizeH="0" baseline="0" noProof="0" dirty="0">
                  <a:ln>
                    <a:noFill/>
                  </a:ln>
                  <a:solidFill>
                    <a:srgbClr val="FFFFFF"/>
                  </a:solidFill>
                  <a:effectLst/>
                  <a:uLnTx/>
                  <a:uFillTx/>
                  <a:latin typeface="Graphik Extralight"/>
                  <a:ea typeface="+mn-ea"/>
                  <a:cs typeface="+mn-cs"/>
                </a:rPr>
              </a:br>
              <a:r>
                <a:rPr kumimoji="0" lang="en-US" sz="400" b="0" i="0" u="none" strike="noStrike" kern="0" cap="none" spc="0" normalizeH="0" baseline="0" noProof="0" dirty="0" smtClean="0">
                  <a:ln>
                    <a:noFill/>
                  </a:ln>
                  <a:solidFill>
                    <a:srgbClr val="FFFFFF"/>
                  </a:solidFill>
                  <a:effectLst/>
                  <a:uLnTx/>
                  <a:uFillTx/>
                  <a:latin typeface="Graphik Extralight"/>
                  <a:ea typeface="+mn-ea"/>
                  <a:cs typeface="+mn-cs"/>
                </a:rPr>
                <a:t>300047</a:t>
              </a:r>
              <a:endParaRPr kumimoji="0" lang="en-US" sz="400" b="0" i="0" u="none" strike="noStrike" kern="0" cap="none" spc="0" normalizeH="0" baseline="0" noProof="0" dirty="0">
                <a:ln>
                  <a:noFill/>
                </a:ln>
                <a:solidFill>
                  <a:srgbClr val="FFFFFF"/>
                </a:solidFill>
                <a:effectLst/>
                <a:uLnTx/>
                <a:uFillTx/>
                <a:latin typeface="Graphik Extralight"/>
                <a:ea typeface="+mn-ea"/>
                <a:cs typeface="+mn-cs"/>
              </a:endParaRPr>
            </a:p>
          </p:txBody>
        </p:sp>
        <p:sp>
          <p:nvSpPr>
            <p:cNvPr id="38" name="Oval 37"/>
            <p:cNvSpPr>
              <a:spLocks noChangeAspect="1"/>
            </p:cNvSpPr>
            <p:nvPr/>
          </p:nvSpPr>
          <p:spPr>
            <a:xfrm>
              <a:off x="9693417" y="3570598"/>
              <a:ext cx="388867" cy="388867"/>
            </a:xfrm>
            <a:prstGeom prst="ellipse">
              <a:avLst/>
            </a:prstGeom>
            <a:solidFill>
              <a:srgbClr val="8647FF"/>
            </a:solidFill>
            <a:ln w="9525" cap="flat" cmpd="sng" algn="ctr">
              <a:noFill/>
              <a:prstDash val="solid"/>
            </a:ln>
            <a:effectLst/>
          </p:spPr>
          <p:txBody>
            <a:bodyPr lIns="0" tIns="0" rIns="0" bIns="0" rtlCol="0" anchor="ctr"/>
            <a:lstStyle/>
            <a:p>
              <a:pPr marL="0" marR="0" lvl="0" indent="0" algn="ctr" defTabSz="914378" eaLnBrk="1" fontAlgn="auto" latinLnBrk="0" hangingPunct="1">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solidFill>
                    <a:srgbClr val="FFFFFF"/>
                  </a:solidFill>
                  <a:effectLst/>
                  <a:uLnTx/>
                  <a:uFillTx/>
                  <a:latin typeface="Graphik Extralight"/>
                  <a:ea typeface="+mn-ea"/>
                  <a:cs typeface="+mn-cs"/>
                </a:rPr>
                <a:t>Amethyst</a:t>
              </a:r>
              <a:br>
                <a:rPr kumimoji="0" lang="en-US" sz="400" b="0" i="0" u="none" strike="noStrike" kern="0" cap="none" spc="0" normalizeH="0" baseline="0" noProof="0" dirty="0">
                  <a:ln>
                    <a:noFill/>
                  </a:ln>
                  <a:solidFill>
                    <a:srgbClr val="FFFFFF"/>
                  </a:solidFill>
                  <a:effectLst/>
                  <a:uLnTx/>
                  <a:uFillTx/>
                  <a:latin typeface="Graphik Extralight"/>
                  <a:ea typeface="+mn-ea"/>
                  <a:cs typeface="+mn-cs"/>
                </a:rPr>
              </a:br>
              <a:r>
                <a:rPr kumimoji="0" lang="en-US" sz="400" b="0" i="0" u="none" strike="noStrike" kern="0" cap="none" spc="0" normalizeH="0" baseline="0" noProof="0" dirty="0">
                  <a:ln>
                    <a:noFill/>
                  </a:ln>
                  <a:solidFill>
                    <a:srgbClr val="FFFFFF"/>
                  </a:solidFill>
                  <a:effectLst/>
                  <a:uLnTx/>
                  <a:uFillTx/>
                  <a:latin typeface="Graphik Extralight"/>
                  <a:ea typeface="+mn-ea"/>
                  <a:cs typeface="+mn-cs"/>
                </a:rPr>
                <a:t>9966FF</a:t>
              </a:r>
            </a:p>
          </p:txBody>
        </p:sp>
        <p:sp>
          <p:nvSpPr>
            <p:cNvPr id="39" name="Oval 38"/>
            <p:cNvSpPr>
              <a:spLocks noChangeAspect="1"/>
            </p:cNvSpPr>
            <p:nvPr/>
          </p:nvSpPr>
          <p:spPr>
            <a:xfrm>
              <a:off x="10095462" y="3570598"/>
              <a:ext cx="388867" cy="388867"/>
            </a:xfrm>
            <a:prstGeom prst="ellipse">
              <a:avLst/>
            </a:prstGeom>
            <a:solidFill>
              <a:srgbClr val="C1BEFF"/>
            </a:solidFill>
            <a:ln w="9525" cap="flat" cmpd="sng" algn="ctr">
              <a:noFill/>
              <a:prstDash val="solid"/>
            </a:ln>
            <a:effectLst/>
          </p:spPr>
          <p:txBody>
            <a:bodyPr lIns="0" tIns="0" rIns="0" bIns="0" rtlCol="0" anchor="ctr"/>
            <a:lstStyle/>
            <a:p>
              <a:pPr marL="0" marR="0" lvl="0" indent="0" algn="ctr" defTabSz="914378" eaLnBrk="1" fontAlgn="auto" latinLnBrk="0" hangingPunct="1">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solidFill>
                    <a:srgbClr val="FFFFFF"/>
                  </a:solidFill>
                  <a:effectLst/>
                  <a:uLnTx/>
                  <a:uFillTx/>
                  <a:latin typeface="Graphik Extralight"/>
                  <a:ea typeface="+mn-ea"/>
                  <a:cs typeface="+mn-cs"/>
                </a:rPr>
                <a:t>Periwinkle</a:t>
              </a:r>
              <a:br>
                <a:rPr kumimoji="0" lang="en-US" sz="400" b="0" i="0" u="none" strike="noStrike" kern="0" cap="none" spc="0" normalizeH="0" baseline="0" noProof="0" dirty="0">
                  <a:ln>
                    <a:noFill/>
                  </a:ln>
                  <a:solidFill>
                    <a:srgbClr val="FFFFFF"/>
                  </a:solidFill>
                  <a:effectLst/>
                  <a:uLnTx/>
                  <a:uFillTx/>
                  <a:latin typeface="Graphik Extralight"/>
                  <a:ea typeface="+mn-ea"/>
                  <a:cs typeface="+mn-cs"/>
                </a:rPr>
              </a:br>
              <a:r>
                <a:rPr kumimoji="0" lang="en-US" sz="400" b="0" i="0" u="none" strike="noStrike" kern="0" cap="none" spc="0" normalizeH="0" baseline="0" noProof="0" dirty="0">
                  <a:ln>
                    <a:noFill/>
                  </a:ln>
                  <a:solidFill>
                    <a:srgbClr val="FFFFFF"/>
                  </a:solidFill>
                  <a:effectLst/>
                  <a:uLnTx/>
                  <a:uFillTx/>
                  <a:latin typeface="Graphik Extralight"/>
                  <a:ea typeface="+mn-ea"/>
                  <a:cs typeface="+mn-cs"/>
                </a:rPr>
                <a:t>CCCCFF</a:t>
              </a:r>
            </a:p>
          </p:txBody>
        </p:sp>
        <p:sp>
          <p:nvSpPr>
            <p:cNvPr id="40" name="Oval 39"/>
            <p:cNvSpPr>
              <a:spLocks noChangeAspect="1"/>
            </p:cNvSpPr>
            <p:nvPr/>
          </p:nvSpPr>
          <p:spPr>
            <a:xfrm>
              <a:off x="9296399" y="3963138"/>
              <a:ext cx="388867" cy="388867"/>
            </a:xfrm>
            <a:prstGeom prst="ellipse">
              <a:avLst/>
            </a:prstGeom>
            <a:solidFill>
              <a:srgbClr val="520087"/>
            </a:solidFill>
            <a:ln w="9525" cap="flat" cmpd="sng" algn="ctr">
              <a:noFill/>
              <a:prstDash val="solid"/>
            </a:ln>
            <a:effectLst/>
          </p:spPr>
          <p:txBody>
            <a:bodyPr lIns="0" tIns="0" rIns="0" bIns="0" rtlCol="0" anchor="ctr"/>
            <a:lstStyle/>
            <a:p>
              <a:pPr marL="0" marR="0" lvl="0" indent="0" algn="ctr" defTabSz="914378" eaLnBrk="1" fontAlgn="auto" latinLnBrk="0" hangingPunct="1">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solidFill>
                    <a:srgbClr val="FFFFFF"/>
                  </a:solidFill>
                  <a:effectLst/>
                  <a:uLnTx/>
                  <a:uFillTx/>
                  <a:latin typeface="Graphik Extralight"/>
                  <a:ea typeface="+mn-ea"/>
                  <a:cs typeface="+mn-cs"/>
                </a:rPr>
                <a:t>Plum</a:t>
              </a:r>
              <a:br>
                <a:rPr kumimoji="0" lang="en-US" sz="400" b="0" i="0" u="none" strike="noStrike" kern="0" cap="none" spc="0" normalizeH="0" baseline="0" noProof="0" dirty="0">
                  <a:ln>
                    <a:noFill/>
                  </a:ln>
                  <a:solidFill>
                    <a:srgbClr val="FFFFFF"/>
                  </a:solidFill>
                  <a:effectLst/>
                  <a:uLnTx/>
                  <a:uFillTx/>
                  <a:latin typeface="Graphik Extralight"/>
                  <a:ea typeface="+mn-ea"/>
                  <a:cs typeface="+mn-cs"/>
                </a:rPr>
              </a:br>
              <a:r>
                <a:rPr kumimoji="0" lang="en-US" sz="400" b="0" i="0" u="none" strike="noStrike" kern="0" cap="none" spc="0" normalizeH="0" baseline="0" noProof="0" dirty="0">
                  <a:ln>
                    <a:noFill/>
                  </a:ln>
                  <a:solidFill>
                    <a:srgbClr val="FFFFFF"/>
                  </a:solidFill>
                  <a:effectLst/>
                  <a:uLnTx/>
                  <a:uFillTx/>
                  <a:latin typeface="Graphik Extralight"/>
                  <a:ea typeface="+mn-ea"/>
                  <a:cs typeface="+mn-cs"/>
                </a:rPr>
                <a:t>660099</a:t>
              </a:r>
            </a:p>
          </p:txBody>
        </p:sp>
        <p:sp>
          <p:nvSpPr>
            <p:cNvPr id="41" name="Oval 40"/>
            <p:cNvSpPr>
              <a:spLocks noChangeAspect="1"/>
            </p:cNvSpPr>
            <p:nvPr/>
          </p:nvSpPr>
          <p:spPr>
            <a:xfrm>
              <a:off x="9693417" y="3963138"/>
              <a:ext cx="388867" cy="388867"/>
            </a:xfrm>
            <a:prstGeom prst="ellipse">
              <a:avLst/>
            </a:prstGeom>
            <a:solidFill>
              <a:srgbClr val="BE44FF"/>
            </a:solidFill>
            <a:ln w="9525" cap="flat" cmpd="sng" algn="ctr">
              <a:noFill/>
              <a:prstDash val="solid"/>
            </a:ln>
            <a:effectLst/>
          </p:spPr>
          <p:txBody>
            <a:bodyPr lIns="0" tIns="0" rIns="0" bIns="0" rtlCol="0" anchor="ctr"/>
            <a:lstStyle/>
            <a:p>
              <a:pPr marL="0" marR="0" lvl="0" indent="0" algn="ctr" defTabSz="914378" eaLnBrk="1" fontAlgn="auto" latinLnBrk="0" hangingPunct="1">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solidFill>
                    <a:srgbClr val="FFFFFF"/>
                  </a:solidFill>
                  <a:effectLst/>
                  <a:uLnTx/>
                  <a:uFillTx/>
                  <a:latin typeface="Graphik Extralight"/>
                  <a:ea typeface="+mn-ea"/>
                  <a:cs typeface="+mn-cs"/>
                </a:rPr>
                <a:t>Violet</a:t>
              </a:r>
              <a:br>
                <a:rPr kumimoji="0" lang="en-US" sz="400" b="0" i="0" u="none" strike="noStrike" kern="0" cap="none" spc="0" normalizeH="0" baseline="0" noProof="0" dirty="0">
                  <a:ln>
                    <a:noFill/>
                  </a:ln>
                  <a:solidFill>
                    <a:srgbClr val="FFFFFF"/>
                  </a:solidFill>
                  <a:effectLst/>
                  <a:uLnTx/>
                  <a:uFillTx/>
                  <a:latin typeface="Graphik Extralight"/>
                  <a:ea typeface="+mn-ea"/>
                  <a:cs typeface="+mn-cs"/>
                </a:rPr>
              </a:br>
              <a:r>
                <a:rPr kumimoji="0" lang="en-US" sz="400" b="0" i="0" u="none" strike="noStrike" kern="0" cap="none" spc="0" normalizeH="0" baseline="0" noProof="0" dirty="0">
                  <a:ln>
                    <a:noFill/>
                  </a:ln>
                  <a:solidFill>
                    <a:srgbClr val="FFFFFF"/>
                  </a:solidFill>
                  <a:effectLst/>
                  <a:uLnTx/>
                  <a:uFillTx/>
                  <a:latin typeface="Graphik Extralight"/>
                  <a:ea typeface="+mn-ea"/>
                  <a:cs typeface="+mn-cs"/>
                </a:rPr>
                <a:t>CC66FF</a:t>
              </a:r>
            </a:p>
          </p:txBody>
        </p:sp>
        <p:sp>
          <p:nvSpPr>
            <p:cNvPr id="42" name="Oval 41"/>
            <p:cNvSpPr>
              <a:spLocks noChangeAspect="1"/>
            </p:cNvSpPr>
            <p:nvPr/>
          </p:nvSpPr>
          <p:spPr>
            <a:xfrm>
              <a:off x="10095462" y="3963138"/>
              <a:ext cx="388867" cy="388867"/>
            </a:xfrm>
            <a:prstGeom prst="ellipse">
              <a:avLst/>
            </a:prstGeom>
            <a:solidFill>
              <a:srgbClr val="D4A9FF"/>
            </a:solidFill>
            <a:ln w="9525" cap="flat" cmpd="sng" algn="ctr">
              <a:noFill/>
              <a:prstDash val="solid"/>
            </a:ln>
            <a:effectLst/>
          </p:spPr>
          <p:txBody>
            <a:bodyPr lIns="0" tIns="0" rIns="0" bIns="0" rtlCol="0" anchor="ctr"/>
            <a:lstStyle/>
            <a:p>
              <a:pPr marL="0" marR="0" lvl="0" indent="0" algn="ctr" defTabSz="914378" eaLnBrk="1" fontAlgn="auto" latinLnBrk="0" hangingPunct="1">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solidFill>
                    <a:srgbClr val="FFFFFF"/>
                  </a:solidFill>
                  <a:effectLst/>
                  <a:uLnTx/>
                  <a:uFillTx/>
                  <a:latin typeface="Graphik Extralight"/>
                  <a:ea typeface="+mn-ea"/>
                  <a:cs typeface="+mn-cs"/>
                </a:rPr>
                <a:t>Orchid</a:t>
              </a:r>
              <a:br>
                <a:rPr kumimoji="0" lang="en-US" sz="400" b="0" i="0" u="none" strike="noStrike" kern="0" cap="none" spc="0" normalizeH="0" baseline="0" noProof="0" dirty="0">
                  <a:ln>
                    <a:noFill/>
                  </a:ln>
                  <a:solidFill>
                    <a:srgbClr val="FFFFFF"/>
                  </a:solidFill>
                  <a:effectLst/>
                  <a:uLnTx/>
                  <a:uFillTx/>
                  <a:latin typeface="Graphik Extralight"/>
                  <a:ea typeface="+mn-ea"/>
                  <a:cs typeface="+mn-cs"/>
                </a:rPr>
              </a:br>
              <a:r>
                <a:rPr kumimoji="0" lang="en-US" sz="400" b="0" i="0" u="none" strike="noStrike" kern="0" cap="none" spc="0" normalizeH="0" baseline="0" noProof="0" dirty="0">
                  <a:ln>
                    <a:noFill/>
                  </a:ln>
                  <a:solidFill>
                    <a:srgbClr val="FFFFFF"/>
                  </a:solidFill>
                  <a:effectLst/>
                  <a:uLnTx/>
                  <a:uFillTx/>
                  <a:latin typeface="Graphik Extralight"/>
                  <a:ea typeface="+mn-ea"/>
                  <a:cs typeface="+mn-cs"/>
                </a:rPr>
                <a:t>DDBBFF</a:t>
              </a:r>
            </a:p>
          </p:txBody>
        </p:sp>
        <p:sp>
          <p:nvSpPr>
            <p:cNvPr id="43" name="Oval 42"/>
            <p:cNvSpPr>
              <a:spLocks noChangeAspect="1"/>
            </p:cNvSpPr>
            <p:nvPr/>
          </p:nvSpPr>
          <p:spPr>
            <a:xfrm>
              <a:off x="9296399" y="4355677"/>
              <a:ext cx="388867" cy="388867"/>
            </a:xfrm>
            <a:prstGeom prst="ellipse">
              <a:avLst/>
            </a:prstGeom>
            <a:solidFill>
              <a:srgbClr val="1FDAAF"/>
            </a:solidFill>
            <a:ln w="9525" cap="flat" cmpd="sng" algn="ctr">
              <a:noFill/>
              <a:prstDash val="solid"/>
            </a:ln>
            <a:effectLst/>
          </p:spPr>
          <p:txBody>
            <a:bodyPr lIns="0" tIns="0" rIns="0" bIns="0" rtlCol="0" anchor="ctr"/>
            <a:lstStyle/>
            <a:p>
              <a:pPr marL="0" marR="0" lvl="0" indent="0" algn="ctr" defTabSz="914378" eaLnBrk="1" fontAlgn="auto" latinLnBrk="0" hangingPunct="1">
                <a:lnSpc>
                  <a:spcPct val="100000"/>
                </a:lnSpc>
                <a:spcBef>
                  <a:spcPts val="0"/>
                </a:spcBef>
                <a:spcAft>
                  <a:spcPts val="0"/>
                </a:spcAft>
                <a:buClrTx/>
                <a:buSzTx/>
                <a:buFontTx/>
                <a:buNone/>
                <a:tabLst/>
                <a:defRPr/>
              </a:pPr>
              <a:r>
                <a:rPr kumimoji="0" lang="en-US" sz="400" b="0" i="0" u="none" strike="noStrike" kern="0" cap="none" spc="0" normalizeH="0" baseline="0" noProof="0" dirty="0" smtClean="0">
                  <a:ln>
                    <a:noFill/>
                  </a:ln>
                  <a:solidFill>
                    <a:srgbClr val="FFFFFF"/>
                  </a:solidFill>
                  <a:effectLst/>
                  <a:uLnTx/>
                  <a:uFillTx/>
                  <a:latin typeface="Graphik Extralight"/>
                  <a:ea typeface="+mn-ea"/>
                  <a:cs typeface="+mn-cs"/>
                </a:rPr>
                <a:t>Jade</a:t>
              </a:r>
              <a:r>
                <a:rPr kumimoji="0" lang="en-US" sz="400" b="0" i="0" u="none" strike="noStrike" kern="0" cap="none" spc="0" normalizeH="0" baseline="0" noProof="0" dirty="0">
                  <a:ln>
                    <a:noFill/>
                  </a:ln>
                  <a:solidFill>
                    <a:srgbClr val="FFFFFF"/>
                  </a:solidFill>
                  <a:effectLst/>
                  <a:uLnTx/>
                  <a:uFillTx/>
                  <a:latin typeface="Graphik Extralight"/>
                  <a:ea typeface="+mn-ea"/>
                  <a:cs typeface="+mn-cs"/>
                </a:rPr>
                <a:t/>
              </a:r>
              <a:br>
                <a:rPr kumimoji="0" lang="en-US" sz="400" b="0" i="0" u="none" strike="noStrike" kern="0" cap="none" spc="0" normalizeH="0" baseline="0" noProof="0" dirty="0">
                  <a:ln>
                    <a:noFill/>
                  </a:ln>
                  <a:solidFill>
                    <a:srgbClr val="FFFFFF"/>
                  </a:solidFill>
                  <a:effectLst/>
                  <a:uLnTx/>
                  <a:uFillTx/>
                  <a:latin typeface="Graphik Extralight"/>
                  <a:ea typeface="+mn-ea"/>
                  <a:cs typeface="+mn-cs"/>
                </a:rPr>
              </a:br>
              <a:r>
                <a:rPr kumimoji="0" lang="en-US" sz="400" b="0" i="0" u="none" strike="noStrike" kern="0" cap="none" spc="0" normalizeH="0" baseline="0" noProof="0" dirty="0">
                  <a:ln>
                    <a:noFill/>
                  </a:ln>
                  <a:solidFill>
                    <a:srgbClr val="FFFFFF"/>
                  </a:solidFill>
                  <a:effectLst/>
                  <a:uLnTx/>
                  <a:uFillTx/>
                  <a:latin typeface="Graphik Extralight"/>
                  <a:ea typeface="+mn-ea"/>
                  <a:cs typeface="+mn-cs"/>
                </a:rPr>
                <a:t>0FDEBD</a:t>
              </a:r>
            </a:p>
          </p:txBody>
        </p:sp>
        <p:sp>
          <p:nvSpPr>
            <p:cNvPr id="44" name="Oval 43"/>
            <p:cNvSpPr>
              <a:spLocks noChangeAspect="1"/>
            </p:cNvSpPr>
            <p:nvPr/>
          </p:nvSpPr>
          <p:spPr>
            <a:xfrm>
              <a:off x="9693417" y="4355677"/>
              <a:ext cx="388867" cy="388867"/>
            </a:xfrm>
            <a:prstGeom prst="ellipse">
              <a:avLst/>
            </a:prstGeom>
            <a:solidFill>
              <a:srgbClr val="5BFFC1"/>
            </a:solidFill>
            <a:ln w="9525" cap="flat" cmpd="sng" algn="ctr">
              <a:noFill/>
              <a:prstDash val="solid"/>
            </a:ln>
            <a:effectLst/>
          </p:spPr>
          <p:txBody>
            <a:bodyPr lIns="0" tIns="0" rIns="0" bIns="0" rtlCol="0" anchor="ctr"/>
            <a:lstStyle/>
            <a:p>
              <a:pPr marL="0" marR="0" lvl="0" indent="0" algn="ctr" defTabSz="914378" eaLnBrk="1" fontAlgn="auto" latinLnBrk="0" hangingPunct="1">
                <a:lnSpc>
                  <a:spcPct val="100000"/>
                </a:lnSpc>
                <a:spcBef>
                  <a:spcPts val="0"/>
                </a:spcBef>
                <a:spcAft>
                  <a:spcPts val="0"/>
                </a:spcAft>
                <a:buClrTx/>
                <a:buSzTx/>
                <a:buFontTx/>
                <a:buNone/>
                <a:tabLst/>
                <a:defRPr/>
              </a:pPr>
              <a:r>
                <a:rPr kumimoji="0" lang="en-US" sz="400" b="0" i="0" u="none" strike="noStrike" kern="0" cap="none" spc="0" normalizeH="0" baseline="0" noProof="0" dirty="0" smtClean="0">
                  <a:ln>
                    <a:noFill/>
                  </a:ln>
                  <a:solidFill>
                    <a:srgbClr val="535353"/>
                  </a:solidFill>
                  <a:effectLst/>
                  <a:uLnTx/>
                  <a:uFillTx/>
                  <a:latin typeface="Graphik Extralight"/>
                  <a:ea typeface="+mn-ea"/>
                  <a:cs typeface="+mn-cs"/>
                </a:rPr>
                <a:t>Mint</a:t>
              </a:r>
              <a:r>
                <a:rPr kumimoji="0" lang="en-US" sz="400" b="0" i="0" u="none" strike="noStrike" kern="0" cap="none" spc="0" normalizeH="0" baseline="0" noProof="0" dirty="0">
                  <a:ln>
                    <a:noFill/>
                  </a:ln>
                  <a:solidFill>
                    <a:srgbClr val="535353"/>
                  </a:solidFill>
                  <a:effectLst/>
                  <a:uLnTx/>
                  <a:uFillTx/>
                  <a:latin typeface="Graphik Extralight"/>
                  <a:ea typeface="+mn-ea"/>
                  <a:cs typeface="+mn-cs"/>
                </a:rPr>
                <a:t/>
              </a:r>
              <a:br>
                <a:rPr kumimoji="0" lang="en-US" sz="400" b="0" i="0" u="none" strike="noStrike" kern="0" cap="none" spc="0" normalizeH="0" baseline="0" noProof="0" dirty="0">
                  <a:ln>
                    <a:noFill/>
                  </a:ln>
                  <a:solidFill>
                    <a:srgbClr val="535353"/>
                  </a:solidFill>
                  <a:effectLst/>
                  <a:uLnTx/>
                  <a:uFillTx/>
                  <a:latin typeface="Graphik Extralight"/>
                  <a:ea typeface="+mn-ea"/>
                  <a:cs typeface="+mn-cs"/>
                </a:rPr>
              </a:br>
              <a:r>
                <a:rPr kumimoji="0" lang="en-US" sz="400" b="0" i="0" u="none" strike="noStrike" kern="0" cap="none" spc="0" normalizeH="0" baseline="0" noProof="0" dirty="0">
                  <a:ln>
                    <a:noFill/>
                  </a:ln>
                  <a:solidFill>
                    <a:srgbClr val="535353"/>
                  </a:solidFill>
                  <a:effectLst/>
                  <a:uLnTx/>
                  <a:uFillTx/>
                  <a:latin typeface="Graphik Extralight"/>
                  <a:ea typeface="+mn-ea"/>
                  <a:cs typeface="+mn-cs"/>
                </a:rPr>
                <a:t>66FFCC</a:t>
              </a:r>
            </a:p>
          </p:txBody>
        </p:sp>
        <p:sp>
          <p:nvSpPr>
            <p:cNvPr id="45" name="Oval 44"/>
            <p:cNvSpPr>
              <a:spLocks noChangeAspect="1"/>
            </p:cNvSpPr>
            <p:nvPr/>
          </p:nvSpPr>
          <p:spPr>
            <a:xfrm>
              <a:off x="10095462" y="4355677"/>
              <a:ext cx="388867" cy="388867"/>
            </a:xfrm>
            <a:prstGeom prst="ellipse">
              <a:avLst/>
            </a:prstGeom>
            <a:solidFill>
              <a:srgbClr val="C3FFC1"/>
            </a:solidFill>
            <a:ln w="9525" cap="flat" cmpd="sng" algn="ctr">
              <a:noFill/>
              <a:prstDash val="solid"/>
            </a:ln>
            <a:effectLst/>
          </p:spPr>
          <p:txBody>
            <a:bodyPr lIns="0" tIns="0" rIns="0" bIns="0" rtlCol="0" anchor="ctr"/>
            <a:lstStyle/>
            <a:p>
              <a:pPr marL="0" marR="0" lvl="0" indent="0" algn="ctr" defTabSz="914378" eaLnBrk="1" fontAlgn="auto" latinLnBrk="0" hangingPunct="1">
                <a:lnSpc>
                  <a:spcPct val="100000"/>
                </a:lnSpc>
                <a:spcBef>
                  <a:spcPts val="0"/>
                </a:spcBef>
                <a:spcAft>
                  <a:spcPts val="0"/>
                </a:spcAft>
                <a:buClrTx/>
                <a:buSzTx/>
                <a:buFontTx/>
                <a:buNone/>
                <a:tabLst/>
                <a:defRPr/>
              </a:pPr>
              <a:r>
                <a:rPr kumimoji="0" lang="en-US" sz="400" b="0" i="0" u="none" strike="noStrike" kern="0" cap="none" spc="0" normalizeH="0" baseline="0" noProof="0" dirty="0" smtClean="0">
                  <a:ln>
                    <a:noFill/>
                  </a:ln>
                  <a:solidFill>
                    <a:srgbClr val="535353"/>
                  </a:solidFill>
                  <a:effectLst/>
                  <a:uLnTx/>
                  <a:uFillTx/>
                  <a:latin typeface="Graphik Extralight"/>
                  <a:ea typeface="+mn-ea"/>
                  <a:cs typeface="+mn-cs"/>
                </a:rPr>
                <a:t>Celadon</a:t>
              </a:r>
              <a:r>
                <a:rPr kumimoji="0" lang="en-US" sz="400" b="0" i="0" u="none" strike="noStrike" kern="0" cap="none" spc="0" normalizeH="0" baseline="0" noProof="0" dirty="0">
                  <a:ln>
                    <a:noFill/>
                  </a:ln>
                  <a:solidFill>
                    <a:srgbClr val="535353"/>
                  </a:solidFill>
                  <a:effectLst/>
                  <a:uLnTx/>
                  <a:uFillTx/>
                  <a:latin typeface="Graphik Extralight"/>
                  <a:ea typeface="+mn-ea"/>
                  <a:cs typeface="+mn-cs"/>
                </a:rPr>
                <a:t/>
              </a:r>
              <a:br>
                <a:rPr kumimoji="0" lang="en-US" sz="400" b="0" i="0" u="none" strike="noStrike" kern="0" cap="none" spc="0" normalizeH="0" baseline="0" noProof="0" dirty="0">
                  <a:ln>
                    <a:noFill/>
                  </a:ln>
                  <a:solidFill>
                    <a:srgbClr val="535353"/>
                  </a:solidFill>
                  <a:effectLst/>
                  <a:uLnTx/>
                  <a:uFillTx/>
                  <a:latin typeface="Graphik Extralight"/>
                  <a:ea typeface="+mn-ea"/>
                  <a:cs typeface="+mn-cs"/>
                </a:rPr>
              </a:br>
              <a:r>
                <a:rPr kumimoji="0" lang="en-US" sz="400" b="0" i="0" u="none" strike="noStrike" kern="0" cap="none" spc="0" normalizeH="0" baseline="0" noProof="0" dirty="0">
                  <a:ln>
                    <a:noFill/>
                  </a:ln>
                  <a:solidFill>
                    <a:srgbClr val="535353"/>
                  </a:solidFill>
                  <a:effectLst/>
                  <a:uLnTx/>
                  <a:uFillTx/>
                  <a:latin typeface="Graphik Extralight"/>
                  <a:ea typeface="+mn-ea"/>
                  <a:cs typeface="+mn-cs"/>
                </a:rPr>
                <a:t>CCFFCC</a:t>
              </a:r>
            </a:p>
          </p:txBody>
        </p:sp>
        <p:sp>
          <p:nvSpPr>
            <p:cNvPr id="46" name="Oval 45"/>
            <p:cNvSpPr>
              <a:spLocks noChangeAspect="1"/>
            </p:cNvSpPr>
            <p:nvPr/>
          </p:nvSpPr>
          <p:spPr>
            <a:xfrm>
              <a:off x="9296399" y="4748217"/>
              <a:ext cx="388867" cy="388867"/>
            </a:xfrm>
            <a:prstGeom prst="ellipse">
              <a:avLst/>
            </a:prstGeom>
            <a:solidFill>
              <a:srgbClr val="18C1FF"/>
            </a:solidFill>
            <a:ln w="9525" cap="flat" cmpd="sng" algn="ctr">
              <a:noFill/>
              <a:prstDash val="solid"/>
            </a:ln>
            <a:effectLst/>
          </p:spPr>
          <p:txBody>
            <a:bodyPr lIns="0" tIns="0" rIns="0" bIns="0" rtlCol="0" anchor="ctr"/>
            <a:lstStyle/>
            <a:p>
              <a:pPr marL="0" marR="0" lvl="0" indent="0" algn="ctr" defTabSz="914378" eaLnBrk="1" fontAlgn="auto" latinLnBrk="0" hangingPunct="1">
                <a:lnSpc>
                  <a:spcPct val="100000"/>
                </a:lnSpc>
                <a:spcBef>
                  <a:spcPts val="0"/>
                </a:spcBef>
                <a:spcAft>
                  <a:spcPts val="0"/>
                </a:spcAft>
                <a:buClrTx/>
                <a:buSzTx/>
                <a:buFontTx/>
                <a:buNone/>
                <a:tabLst/>
                <a:defRPr/>
              </a:pPr>
              <a:r>
                <a:rPr kumimoji="0" lang="en-US" sz="400" b="0" i="0" u="none" strike="noStrike" kern="0" cap="none" spc="0" normalizeH="0" baseline="0" noProof="0" dirty="0" smtClean="0">
                  <a:ln>
                    <a:noFill/>
                  </a:ln>
                  <a:solidFill>
                    <a:srgbClr val="FFFFFF"/>
                  </a:solidFill>
                  <a:effectLst/>
                  <a:uLnTx/>
                  <a:uFillTx/>
                  <a:latin typeface="Graphik Extralight"/>
                  <a:ea typeface="+mn-ea"/>
                  <a:cs typeface="+mn-cs"/>
                </a:rPr>
                <a:t>Aqua</a:t>
              </a:r>
              <a:r>
                <a:rPr kumimoji="0" lang="en-US" sz="400" b="0" i="0" u="none" strike="noStrike" kern="0" cap="none" spc="0" normalizeH="0" baseline="0" noProof="0" dirty="0">
                  <a:ln>
                    <a:noFill/>
                  </a:ln>
                  <a:solidFill>
                    <a:srgbClr val="FFFFFF"/>
                  </a:solidFill>
                  <a:effectLst/>
                  <a:uLnTx/>
                  <a:uFillTx/>
                  <a:latin typeface="Graphik Extralight"/>
                  <a:ea typeface="+mn-ea"/>
                  <a:cs typeface="+mn-cs"/>
                </a:rPr>
                <a:t/>
              </a:r>
              <a:br>
                <a:rPr kumimoji="0" lang="en-US" sz="400" b="0" i="0" u="none" strike="noStrike" kern="0" cap="none" spc="0" normalizeH="0" baseline="0" noProof="0" dirty="0">
                  <a:ln>
                    <a:noFill/>
                  </a:ln>
                  <a:solidFill>
                    <a:srgbClr val="FFFFFF"/>
                  </a:solidFill>
                  <a:effectLst/>
                  <a:uLnTx/>
                  <a:uFillTx/>
                  <a:latin typeface="Graphik Extralight"/>
                  <a:ea typeface="+mn-ea"/>
                  <a:cs typeface="+mn-cs"/>
                </a:rPr>
              </a:br>
              <a:r>
                <a:rPr kumimoji="0" lang="en-US" sz="400" b="0" i="0" u="none" strike="noStrike" kern="0" cap="none" spc="0" normalizeH="0" baseline="0" noProof="0" dirty="0">
                  <a:ln>
                    <a:noFill/>
                  </a:ln>
                  <a:solidFill>
                    <a:srgbClr val="FFFFFF"/>
                  </a:solidFill>
                  <a:effectLst/>
                  <a:uLnTx/>
                  <a:uFillTx/>
                  <a:latin typeface="Graphik Extralight"/>
                  <a:ea typeface="+mn-ea"/>
                  <a:cs typeface="+mn-cs"/>
                </a:rPr>
                <a:t>00CCFF</a:t>
              </a:r>
            </a:p>
          </p:txBody>
        </p:sp>
        <p:sp>
          <p:nvSpPr>
            <p:cNvPr id="47" name="Oval 46"/>
            <p:cNvSpPr>
              <a:spLocks noChangeAspect="1"/>
            </p:cNvSpPr>
            <p:nvPr/>
          </p:nvSpPr>
          <p:spPr>
            <a:xfrm>
              <a:off x="9693417" y="4748217"/>
              <a:ext cx="388867" cy="388867"/>
            </a:xfrm>
            <a:prstGeom prst="ellipse">
              <a:avLst/>
            </a:prstGeom>
            <a:solidFill>
              <a:srgbClr val="2FC3C1"/>
            </a:solidFill>
            <a:ln w="9525" cap="flat" cmpd="sng" algn="ctr">
              <a:noFill/>
              <a:prstDash val="solid"/>
            </a:ln>
            <a:effectLst/>
          </p:spPr>
          <p:txBody>
            <a:bodyPr lIns="0" tIns="0" rIns="0" bIns="0" rtlCol="0" anchor="ctr"/>
            <a:lstStyle/>
            <a:p>
              <a:pPr marL="0" marR="0" lvl="0" indent="0" algn="ctr" defTabSz="914378" eaLnBrk="1" fontAlgn="auto" latinLnBrk="0" hangingPunct="1">
                <a:lnSpc>
                  <a:spcPct val="100000"/>
                </a:lnSpc>
                <a:spcBef>
                  <a:spcPts val="0"/>
                </a:spcBef>
                <a:spcAft>
                  <a:spcPts val="0"/>
                </a:spcAft>
                <a:buClrTx/>
                <a:buSzTx/>
                <a:buFontTx/>
                <a:buNone/>
                <a:tabLst/>
                <a:defRPr/>
              </a:pPr>
              <a:r>
                <a:rPr kumimoji="0" lang="en-US" sz="400" b="0" i="0" u="none" strike="noStrike" kern="0" cap="none" spc="0" normalizeH="0" baseline="0" noProof="0" dirty="0" smtClean="0">
                  <a:ln>
                    <a:noFill/>
                  </a:ln>
                  <a:solidFill>
                    <a:srgbClr val="FFFFFF"/>
                  </a:solidFill>
                  <a:effectLst/>
                  <a:uLnTx/>
                  <a:uFillTx/>
                  <a:latin typeface="Graphik Extralight"/>
                  <a:ea typeface="+mn-ea"/>
                  <a:cs typeface="+mn-cs"/>
                </a:rPr>
                <a:t>Turquoise</a:t>
              </a:r>
              <a:r>
                <a:rPr kumimoji="0" lang="en-US" sz="400" b="0" i="0" u="none" strike="noStrike" kern="0" cap="none" spc="0" normalizeH="0" baseline="0" noProof="0" dirty="0">
                  <a:ln>
                    <a:noFill/>
                  </a:ln>
                  <a:solidFill>
                    <a:srgbClr val="FFFFFF"/>
                  </a:solidFill>
                  <a:effectLst/>
                  <a:uLnTx/>
                  <a:uFillTx/>
                  <a:latin typeface="Graphik Extralight"/>
                  <a:ea typeface="+mn-ea"/>
                  <a:cs typeface="+mn-cs"/>
                </a:rPr>
                <a:t/>
              </a:r>
              <a:br>
                <a:rPr kumimoji="0" lang="en-US" sz="400" b="0" i="0" u="none" strike="noStrike" kern="0" cap="none" spc="0" normalizeH="0" baseline="0" noProof="0" dirty="0">
                  <a:ln>
                    <a:noFill/>
                  </a:ln>
                  <a:solidFill>
                    <a:srgbClr val="FFFFFF"/>
                  </a:solidFill>
                  <a:effectLst/>
                  <a:uLnTx/>
                  <a:uFillTx/>
                  <a:latin typeface="Graphik Extralight"/>
                  <a:ea typeface="+mn-ea"/>
                  <a:cs typeface="+mn-cs"/>
                </a:rPr>
              </a:br>
              <a:r>
                <a:rPr kumimoji="0" lang="en-US" sz="400" b="0" i="0" u="none" strike="noStrike" kern="0" cap="none" spc="0" normalizeH="0" baseline="0" noProof="0" dirty="0">
                  <a:ln>
                    <a:noFill/>
                  </a:ln>
                  <a:solidFill>
                    <a:srgbClr val="FFFFFF"/>
                  </a:solidFill>
                  <a:effectLst/>
                  <a:uLnTx/>
                  <a:uFillTx/>
                  <a:latin typeface="Graphik Extralight"/>
                  <a:ea typeface="+mn-ea"/>
                  <a:cs typeface="+mn-cs"/>
                </a:rPr>
                <a:t>33CCCC</a:t>
              </a:r>
            </a:p>
          </p:txBody>
        </p:sp>
        <p:sp>
          <p:nvSpPr>
            <p:cNvPr id="48" name="Oval 47"/>
            <p:cNvSpPr>
              <a:spLocks noChangeAspect="1"/>
            </p:cNvSpPr>
            <p:nvPr/>
          </p:nvSpPr>
          <p:spPr>
            <a:xfrm>
              <a:off x="10095462" y="4748217"/>
              <a:ext cx="388867" cy="388867"/>
            </a:xfrm>
            <a:prstGeom prst="ellipse">
              <a:avLst/>
            </a:prstGeom>
            <a:solidFill>
              <a:srgbClr val="C3FFFF"/>
            </a:solidFill>
            <a:ln w="9525" cap="flat" cmpd="sng" algn="ctr">
              <a:noFill/>
              <a:prstDash val="solid"/>
            </a:ln>
            <a:effectLst/>
          </p:spPr>
          <p:txBody>
            <a:bodyPr lIns="0" tIns="0" rIns="0" bIns="0" rtlCol="0" anchor="ctr"/>
            <a:lstStyle/>
            <a:p>
              <a:pPr marL="0" marR="0" lvl="0" indent="0" algn="ctr" defTabSz="914378" eaLnBrk="1" fontAlgn="auto" latinLnBrk="0" hangingPunct="1">
                <a:lnSpc>
                  <a:spcPct val="100000"/>
                </a:lnSpc>
                <a:spcBef>
                  <a:spcPts val="0"/>
                </a:spcBef>
                <a:spcAft>
                  <a:spcPts val="0"/>
                </a:spcAft>
                <a:buClrTx/>
                <a:buSzTx/>
                <a:buFontTx/>
                <a:buNone/>
                <a:tabLst/>
                <a:defRPr/>
              </a:pPr>
              <a:r>
                <a:rPr kumimoji="0" lang="en-US" sz="400" b="0" i="0" u="none" strike="noStrike" kern="0" cap="none" spc="0" normalizeH="0" baseline="0" noProof="0" dirty="0" smtClean="0">
                  <a:ln>
                    <a:noFill/>
                  </a:ln>
                  <a:solidFill>
                    <a:srgbClr val="535353"/>
                  </a:solidFill>
                  <a:effectLst/>
                  <a:uLnTx/>
                  <a:uFillTx/>
                  <a:latin typeface="Graphik Extralight"/>
                  <a:ea typeface="+mn-ea"/>
                  <a:cs typeface="+mn-cs"/>
                </a:rPr>
                <a:t>Mist</a:t>
              </a:r>
              <a:r>
                <a:rPr kumimoji="0" lang="en-US" sz="400" b="0" i="0" u="none" strike="noStrike" kern="0" cap="none" spc="0" normalizeH="0" baseline="0" noProof="0" dirty="0">
                  <a:ln>
                    <a:noFill/>
                  </a:ln>
                  <a:solidFill>
                    <a:srgbClr val="535353"/>
                  </a:solidFill>
                  <a:effectLst/>
                  <a:uLnTx/>
                  <a:uFillTx/>
                  <a:latin typeface="Graphik Extralight"/>
                  <a:ea typeface="+mn-ea"/>
                  <a:cs typeface="+mn-cs"/>
                </a:rPr>
                <a:t/>
              </a:r>
              <a:br>
                <a:rPr kumimoji="0" lang="en-US" sz="400" b="0" i="0" u="none" strike="noStrike" kern="0" cap="none" spc="0" normalizeH="0" baseline="0" noProof="0" dirty="0">
                  <a:ln>
                    <a:noFill/>
                  </a:ln>
                  <a:solidFill>
                    <a:srgbClr val="535353"/>
                  </a:solidFill>
                  <a:effectLst/>
                  <a:uLnTx/>
                  <a:uFillTx/>
                  <a:latin typeface="Graphik Extralight"/>
                  <a:ea typeface="+mn-ea"/>
                  <a:cs typeface="+mn-cs"/>
                </a:rPr>
              </a:br>
              <a:r>
                <a:rPr kumimoji="0" lang="en-US" sz="400" b="0" i="0" u="none" strike="noStrike" kern="0" cap="none" spc="0" normalizeH="0" baseline="0" noProof="0" dirty="0">
                  <a:ln>
                    <a:noFill/>
                  </a:ln>
                  <a:solidFill>
                    <a:srgbClr val="535353"/>
                  </a:solidFill>
                  <a:effectLst/>
                  <a:uLnTx/>
                  <a:uFillTx/>
                  <a:latin typeface="Graphik Extralight"/>
                  <a:ea typeface="+mn-ea"/>
                  <a:cs typeface="+mn-cs"/>
                </a:rPr>
                <a:t>CCFFFF</a:t>
              </a:r>
            </a:p>
          </p:txBody>
        </p:sp>
        <p:sp>
          <p:nvSpPr>
            <p:cNvPr id="50" name="Oval 49"/>
            <p:cNvSpPr>
              <a:spLocks noChangeAspect="1"/>
            </p:cNvSpPr>
            <p:nvPr/>
          </p:nvSpPr>
          <p:spPr>
            <a:xfrm>
              <a:off x="9296399" y="1208636"/>
              <a:ext cx="582378" cy="582378"/>
            </a:xfrm>
            <a:prstGeom prst="ellipse">
              <a:avLst/>
            </a:prstGeom>
            <a:solidFill>
              <a:srgbClr val="262626"/>
            </a:solidFill>
            <a:ln w="9525" cap="flat" cmpd="sng" algn="ctr">
              <a:noFill/>
              <a:prstDash val="solid"/>
            </a:ln>
            <a:effectLst/>
          </p:spPr>
          <p:txBody>
            <a:bodyPr lIns="0" tIns="0" rIns="0" bIns="0" rtlCol="0" anchor="ctr"/>
            <a:lstStyle/>
            <a:p>
              <a:pPr marL="0" marR="0" lvl="0" indent="0" algn="ctr" defTabSz="914378" eaLnBrk="1" fontAlgn="auto" latinLnBrk="0" hangingPunct="1">
                <a:lnSpc>
                  <a:spcPct val="100000"/>
                </a:lnSpc>
                <a:spcBef>
                  <a:spcPts val="0"/>
                </a:spcBef>
                <a:spcAft>
                  <a:spcPts val="0"/>
                </a:spcAft>
                <a:buClrTx/>
                <a:buSzTx/>
                <a:buFontTx/>
                <a:buNone/>
                <a:tabLst/>
                <a:defRPr/>
              </a:pPr>
              <a:r>
                <a:rPr kumimoji="0" lang="en-US" sz="600" b="0" i="0" u="none" strike="noStrike" kern="0" cap="none" spc="0" normalizeH="0" baseline="0" noProof="0" dirty="0" smtClean="0">
                  <a:ln>
                    <a:noFill/>
                  </a:ln>
                  <a:solidFill>
                    <a:srgbClr val="FFFFFF"/>
                  </a:solidFill>
                  <a:effectLst/>
                  <a:uLnTx/>
                  <a:uFillTx/>
                  <a:latin typeface="Graphik Extralight"/>
                  <a:ea typeface="+mn-ea"/>
                  <a:cs typeface="+mn-cs"/>
                </a:rPr>
                <a:t>Charcoal</a:t>
              </a:r>
              <a:r>
                <a:rPr kumimoji="0" lang="en-US" sz="600" b="0" i="0" u="none" strike="noStrike" kern="0" cap="none" spc="0" normalizeH="0" baseline="0" noProof="0" dirty="0">
                  <a:ln>
                    <a:noFill/>
                  </a:ln>
                  <a:solidFill>
                    <a:srgbClr val="FFFFFF"/>
                  </a:solidFill>
                  <a:effectLst/>
                  <a:uLnTx/>
                  <a:uFillTx/>
                  <a:latin typeface="Graphik Extralight"/>
                  <a:ea typeface="+mn-ea"/>
                  <a:cs typeface="+mn-cs"/>
                </a:rPr>
                <a:t/>
              </a:r>
              <a:br>
                <a:rPr kumimoji="0" lang="en-US" sz="600" b="0" i="0" u="none" strike="noStrike" kern="0" cap="none" spc="0" normalizeH="0" baseline="0" noProof="0" dirty="0">
                  <a:ln>
                    <a:noFill/>
                  </a:ln>
                  <a:solidFill>
                    <a:srgbClr val="FFFFFF"/>
                  </a:solidFill>
                  <a:effectLst/>
                  <a:uLnTx/>
                  <a:uFillTx/>
                  <a:latin typeface="Graphik Extralight"/>
                  <a:ea typeface="+mn-ea"/>
                  <a:cs typeface="+mn-cs"/>
                </a:rPr>
              </a:br>
              <a:r>
                <a:rPr kumimoji="0" lang="en-US" sz="600" b="0" i="0" u="none" strike="noStrike" kern="0" cap="none" spc="0" normalizeH="0" baseline="0" noProof="0" dirty="0">
                  <a:ln>
                    <a:noFill/>
                  </a:ln>
                  <a:solidFill>
                    <a:srgbClr val="FFFFFF"/>
                  </a:solidFill>
                  <a:effectLst/>
                  <a:uLnTx/>
                  <a:uFillTx/>
                  <a:latin typeface="Graphik Extralight"/>
                  <a:ea typeface="+mn-ea"/>
                  <a:cs typeface="+mn-cs"/>
                </a:rPr>
                <a:t>333333</a:t>
              </a:r>
            </a:p>
          </p:txBody>
        </p:sp>
        <p:sp>
          <p:nvSpPr>
            <p:cNvPr id="51" name="Oval 50"/>
            <p:cNvSpPr>
              <a:spLocks noChangeAspect="1"/>
            </p:cNvSpPr>
            <p:nvPr/>
          </p:nvSpPr>
          <p:spPr>
            <a:xfrm>
              <a:off x="9901951" y="1208636"/>
              <a:ext cx="582378" cy="582378"/>
            </a:xfrm>
            <a:prstGeom prst="ellipse">
              <a:avLst/>
            </a:prstGeom>
            <a:solidFill>
              <a:srgbClr val="535353"/>
            </a:solidFill>
            <a:ln w="9525" cap="flat" cmpd="sng" algn="ctr">
              <a:noFill/>
              <a:prstDash val="solid"/>
            </a:ln>
            <a:effectLst/>
          </p:spPr>
          <p:txBody>
            <a:bodyPr lIns="0" tIns="0" rIns="0" bIns="0" rtlCol="0" anchor="ctr"/>
            <a:lstStyle/>
            <a:p>
              <a:pPr marL="0" marR="0" lvl="0" indent="0" algn="ctr" defTabSz="914378" eaLnBrk="1" fontAlgn="auto" latinLnBrk="0" hangingPunct="1">
                <a:lnSpc>
                  <a:spcPct val="100000"/>
                </a:lnSpc>
                <a:spcBef>
                  <a:spcPts val="0"/>
                </a:spcBef>
                <a:spcAft>
                  <a:spcPts val="0"/>
                </a:spcAft>
                <a:buClrTx/>
                <a:buSzTx/>
                <a:buFontTx/>
                <a:buNone/>
                <a:tabLst/>
                <a:defRPr/>
              </a:pPr>
              <a:r>
                <a:rPr kumimoji="0" lang="en-US" sz="600" b="0" i="0" u="none" strike="noStrike" kern="0" cap="none" spc="0" normalizeH="0" baseline="0" noProof="0" dirty="0" smtClean="0">
                  <a:ln>
                    <a:noFill/>
                  </a:ln>
                  <a:solidFill>
                    <a:srgbClr val="FFFFFF"/>
                  </a:solidFill>
                  <a:effectLst/>
                  <a:uLnTx/>
                  <a:uFillTx/>
                  <a:latin typeface="Graphik Extralight"/>
                  <a:ea typeface="+mn-ea"/>
                  <a:cs typeface="+mn-cs"/>
                </a:rPr>
                <a:t>Slate</a:t>
              </a:r>
              <a:r>
                <a:rPr kumimoji="0" lang="en-US" sz="600" b="0" i="0" u="none" strike="noStrike" kern="0" cap="none" spc="0" normalizeH="0" baseline="0" noProof="0" dirty="0">
                  <a:ln>
                    <a:noFill/>
                  </a:ln>
                  <a:solidFill>
                    <a:srgbClr val="FFFFFF"/>
                  </a:solidFill>
                  <a:effectLst/>
                  <a:uLnTx/>
                  <a:uFillTx/>
                  <a:latin typeface="Graphik Extralight"/>
                  <a:ea typeface="+mn-ea"/>
                  <a:cs typeface="+mn-cs"/>
                </a:rPr>
                <a:t/>
              </a:r>
              <a:br>
                <a:rPr kumimoji="0" lang="en-US" sz="600" b="0" i="0" u="none" strike="noStrike" kern="0" cap="none" spc="0" normalizeH="0" baseline="0" noProof="0" dirty="0">
                  <a:ln>
                    <a:noFill/>
                  </a:ln>
                  <a:solidFill>
                    <a:srgbClr val="FFFFFF"/>
                  </a:solidFill>
                  <a:effectLst/>
                  <a:uLnTx/>
                  <a:uFillTx/>
                  <a:latin typeface="Graphik Extralight"/>
                  <a:ea typeface="+mn-ea"/>
                  <a:cs typeface="+mn-cs"/>
                </a:rPr>
              </a:br>
              <a:r>
                <a:rPr kumimoji="0" lang="en-US" sz="600" b="0" i="0" u="none" strike="noStrike" kern="0" cap="none" spc="0" normalizeH="0" baseline="0" noProof="0" dirty="0">
                  <a:ln>
                    <a:noFill/>
                  </a:ln>
                  <a:solidFill>
                    <a:srgbClr val="FFFFFF"/>
                  </a:solidFill>
                  <a:effectLst/>
                  <a:uLnTx/>
                  <a:uFillTx/>
                  <a:latin typeface="Graphik Extralight"/>
                  <a:ea typeface="+mn-ea"/>
                  <a:cs typeface="+mn-cs"/>
                </a:rPr>
                <a:t>666666</a:t>
              </a:r>
            </a:p>
          </p:txBody>
        </p:sp>
        <p:sp>
          <p:nvSpPr>
            <p:cNvPr id="52" name="Oval 51"/>
            <p:cNvSpPr>
              <a:spLocks noChangeAspect="1"/>
            </p:cNvSpPr>
            <p:nvPr/>
          </p:nvSpPr>
          <p:spPr>
            <a:xfrm>
              <a:off x="9296399" y="1797243"/>
              <a:ext cx="582378" cy="582378"/>
            </a:xfrm>
            <a:prstGeom prst="ellipse">
              <a:avLst/>
            </a:prstGeom>
            <a:solidFill>
              <a:srgbClr val="878787"/>
            </a:solidFill>
            <a:ln w="9525" cap="flat" cmpd="sng" algn="ctr">
              <a:noFill/>
              <a:prstDash val="solid"/>
            </a:ln>
            <a:effectLst/>
          </p:spPr>
          <p:txBody>
            <a:bodyPr lIns="0" tIns="0" rIns="0" bIns="0" rtlCol="0" anchor="ctr"/>
            <a:lstStyle/>
            <a:p>
              <a:pPr marL="0" marR="0" lvl="0" indent="0" algn="ctr" defTabSz="914378" eaLnBrk="1" fontAlgn="auto" latinLnBrk="0" hangingPunct="1">
                <a:lnSpc>
                  <a:spcPct val="100000"/>
                </a:lnSpc>
                <a:spcBef>
                  <a:spcPts val="0"/>
                </a:spcBef>
                <a:spcAft>
                  <a:spcPts val="0"/>
                </a:spcAft>
                <a:buClrTx/>
                <a:buSzTx/>
                <a:buFontTx/>
                <a:buNone/>
                <a:tabLst/>
                <a:defRPr/>
              </a:pPr>
              <a:r>
                <a:rPr kumimoji="0" lang="en-US" sz="600" b="0" i="0" u="none" strike="noStrike" kern="0" cap="none" spc="0" normalizeH="0" baseline="0" noProof="0" dirty="0" smtClean="0">
                  <a:ln>
                    <a:noFill/>
                  </a:ln>
                  <a:solidFill>
                    <a:srgbClr val="FFFFFF"/>
                  </a:solidFill>
                  <a:effectLst/>
                  <a:uLnTx/>
                  <a:uFillTx/>
                  <a:latin typeface="Graphik Extralight"/>
                  <a:ea typeface="+mn-ea"/>
                  <a:cs typeface="+mn-cs"/>
                </a:rPr>
                <a:t>Pewter</a:t>
              </a:r>
              <a:r>
                <a:rPr kumimoji="0" lang="en-US" sz="600" b="0" i="0" u="none" strike="noStrike" kern="0" cap="none" spc="0" normalizeH="0" baseline="0" noProof="0" dirty="0">
                  <a:ln>
                    <a:noFill/>
                  </a:ln>
                  <a:solidFill>
                    <a:srgbClr val="FFFFFF"/>
                  </a:solidFill>
                  <a:effectLst/>
                  <a:uLnTx/>
                  <a:uFillTx/>
                  <a:latin typeface="Graphik Extralight"/>
                  <a:ea typeface="+mn-ea"/>
                  <a:cs typeface="+mn-cs"/>
                </a:rPr>
                <a:t/>
              </a:r>
              <a:br>
                <a:rPr kumimoji="0" lang="en-US" sz="600" b="0" i="0" u="none" strike="noStrike" kern="0" cap="none" spc="0" normalizeH="0" baseline="0" noProof="0" dirty="0">
                  <a:ln>
                    <a:noFill/>
                  </a:ln>
                  <a:solidFill>
                    <a:srgbClr val="FFFFFF"/>
                  </a:solidFill>
                  <a:effectLst/>
                  <a:uLnTx/>
                  <a:uFillTx/>
                  <a:latin typeface="Graphik Extralight"/>
                  <a:ea typeface="+mn-ea"/>
                  <a:cs typeface="+mn-cs"/>
                </a:rPr>
              </a:br>
              <a:r>
                <a:rPr kumimoji="0" lang="en-US" sz="600" b="0" i="0" u="none" strike="noStrike" kern="0" cap="none" spc="0" normalizeH="0" baseline="0" noProof="0" dirty="0">
                  <a:ln>
                    <a:noFill/>
                  </a:ln>
                  <a:solidFill>
                    <a:srgbClr val="FFFFFF"/>
                  </a:solidFill>
                  <a:effectLst/>
                  <a:uLnTx/>
                  <a:uFillTx/>
                  <a:latin typeface="Graphik Extralight"/>
                  <a:ea typeface="+mn-ea"/>
                  <a:cs typeface="+mn-cs"/>
                </a:rPr>
                <a:t>999999</a:t>
              </a:r>
            </a:p>
          </p:txBody>
        </p:sp>
        <p:sp>
          <p:nvSpPr>
            <p:cNvPr id="53" name="Oval 52"/>
            <p:cNvSpPr>
              <a:spLocks noChangeAspect="1"/>
            </p:cNvSpPr>
            <p:nvPr/>
          </p:nvSpPr>
          <p:spPr>
            <a:xfrm>
              <a:off x="9901951" y="1797243"/>
              <a:ext cx="582378" cy="582378"/>
            </a:xfrm>
            <a:prstGeom prst="ellipse">
              <a:avLst/>
            </a:prstGeom>
            <a:solidFill>
              <a:srgbClr val="C1C1C1"/>
            </a:solidFill>
            <a:ln w="9525" cap="flat" cmpd="sng" algn="ctr">
              <a:noFill/>
              <a:prstDash val="solid"/>
            </a:ln>
            <a:effectLst/>
          </p:spPr>
          <p:txBody>
            <a:bodyPr lIns="0" tIns="0" rIns="0" bIns="0" rtlCol="0" anchor="ctr"/>
            <a:lstStyle/>
            <a:p>
              <a:pPr marL="0" marR="0" lvl="0" indent="0" algn="ctr" defTabSz="914378" eaLnBrk="1" fontAlgn="auto" latinLnBrk="0" hangingPunct="1">
                <a:lnSpc>
                  <a:spcPct val="100000"/>
                </a:lnSpc>
                <a:spcBef>
                  <a:spcPts val="0"/>
                </a:spcBef>
                <a:spcAft>
                  <a:spcPts val="0"/>
                </a:spcAft>
                <a:buClrTx/>
                <a:buSzTx/>
                <a:buFontTx/>
                <a:buNone/>
                <a:tabLst/>
                <a:defRPr/>
              </a:pPr>
              <a:r>
                <a:rPr kumimoji="0" lang="en-US" sz="600" b="0" i="0" u="none" strike="noStrike" kern="0" cap="none" spc="0" normalizeH="0" baseline="0" noProof="0" dirty="0" smtClean="0">
                  <a:ln>
                    <a:noFill/>
                  </a:ln>
                  <a:solidFill>
                    <a:srgbClr val="FFFFFF"/>
                  </a:solidFill>
                  <a:effectLst/>
                  <a:uLnTx/>
                  <a:uFillTx/>
                  <a:latin typeface="Graphik Extralight"/>
                  <a:ea typeface="+mn-ea"/>
                  <a:cs typeface="+mn-cs"/>
                </a:rPr>
                <a:t>Silver</a:t>
              </a:r>
              <a:r>
                <a:rPr kumimoji="0" lang="en-US" sz="600" b="0" i="0" u="none" strike="noStrike" kern="0" cap="none" spc="0" normalizeH="0" baseline="0" noProof="0" dirty="0">
                  <a:ln>
                    <a:noFill/>
                  </a:ln>
                  <a:solidFill>
                    <a:srgbClr val="FFFFFF"/>
                  </a:solidFill>
                  <a:effectLst/>
                  <a:uLnTx/>
                  <a:uFillTx/>
                  <a:latin typeface="Graphik Extralight"/>
                  <a:ea typeface="+mn-ea"/>
                  <a:cs typeface="+mn-cs"/>
                </a:rPr>
                <a:t/>
              </a:r>
              <a:br>
                <a:rPr kumimoji="0" lang="en-US" sz="600" b="0" i="0" u="none" strike="noStrike" kern="0" cap="none" spc="0" normalizeH="0" baseline="0" noProof="0" dirty="0">
                  <a:ln>
                    <a:noFill/>
                  </a:ln>
                  <a:solidFill>
                    <a:srgbClr val="FFFFFF"/>
                  </a:solidFill>
                  <a:effectLst/>
                  <a:uLnTx/>
                  <a:uFillTx/>
                  <a:latin typeface="Graphik Extralight"/>
                  <a:ea typeface="+mn-ea"/>
                  <a:cs typeface="+mn-cs"/>
                </a:rPr>
              </a:br>
              <a:r>
                <a:rPr kumimoji="0" lang="en-US" sz="600" b="0" i="0" u="none" strike="noStrike" kern="0" cap="none" spc="0" normalizeH="0" baseline="0" noProof="0" dirty="0">
                  <a:ln>
                    <a:noFill/>
                  </a:ln>
                  <a:solidFill>
                    <a:srgbClr val="FFFFFF"/>
                  </a:solidFill>
                  <a:effectLst/>
                  <a:uLnTx/>
                  <a:uFillTx/>
                  <a:latin typeface="Graphik Extralight"/>
                  <a:ea typeface="+mn-ea"/>
                  <a:cs typeface="+mn-cs"/>
                </a:rPr>
                <a:t>CCCCCC</a:t>
              </a:r>
            </a:p>
          </p:txBody>
        </p:sp>
        <p:sp>
          <p:nvSpPr>
            <p:cNvPr id="54" name="Oval 53"/>
            <p:cNvSpPr>
              <a:spLocks noChangeAspect="1"/>
            </p:cNvSpPr>
            <p:nvPr/>
          </p:nvSpPr>
          <p:spPr>
            <a:xfrm>
              <a:off x="9296399" y="2385850"/>
              <a:ext cx="582378" cy="582378"/>
            </a:xfrm>
            <a:prstGeom prst="ellipse">
              <a:avLst/>
            </a:prstGeom>
            <a:solidFill>
              <a:srgbClr val="E3E3E3"/>
            </a:solidFill>
            <a:ln w="9525" cap="flat" cmpd="sng" algn="ctr">
              <a:noFill/>
              <a:prstDash val="solid"/>
            </a:ln>
            <a:effectLst/>
          </p:spPr>
          <p:txBody>
            <a:bodyPr lIns="0" tIns="0" rIns="0" bIns="0" rtlCol="0" anchor="ctr"/>
            <a:lstStyle/>
            <a:p>
              <a:pPr marL="0" marR="0" lvl="0" indent="0" algn="ctr" defTabSz="914378" eaLnBrk="1" fontAlgn="auto" latinLnBrk="0" hangingPunct="1">
                <a:lnSpc>
                  <a:spcPct val="100000"/>
                </a:lnSpc>
                <a:spcBef>
                  <a:spcPts val="0"/>
                </a:spcBef>
                <a:spcAft>
                  <a:spcPts val="0"/>
                </a:spcAft>
                <a:buClrTx/>
                <a:buSzTx/>
                <a:buFontTx/>
                <a:buNone/>
                <a:tabLst/>
                <a:defRPr/>
              </a:pPr>
              <a:r>
                <a:rPr kumimoji="0" lang="en-US" sz="600" b="0" i="0" u="none" strike="noStrike" kern="0" cap="none" spc="0" normalizeH="0" baseline="0" noProof="0" dirty="0" smtClean="0">
                  <a:ln>
                    <a:noFill/>
                  </a:ln>
                  <a:solidFill>
                    <a:srgbClr val="535353"/>
                  </a:solidFill>
                  <a:effectLst/>
                  <a:uLnTx/>
                  <a:uFillTx/>
                  <a:latin typeface="Graphik Extralight"/>
                  <a:ea typeface="+mn-ea"/>
                  <a:cs typeface="+mn-cs"/>
                </a:rPr>
                <a:t>Cloud</a:t>
              </a:r>
              <a:r>
                <a:rPr kumimoji="0" lang="en-US" sz="600" b="0" i="0" u="none" strike="noStrike" kern="0" cap="none" spc="0" normalizeH="0" baseline="0" noProof="0" dirty="0">
                  <a:ln>
                    <a:noFill/>
                  </a:ln>
                  <a:solidFill>
                    <a:srgbClr val="535353"/>
                  </a:solidFill>
                  <a:effectLst/>
                  <a:uLnTx/>
                  <a:uFillTx/>
                  <a:latin typeface="Graphik Extralight"/>
                  <a:ea typeface="+mn-ea"/>
                  <a:cs typeface="+mn-cs"/>
                </a:rPr>
                <a:t/>
              </a:r>
              <a:br>
                <a:rPr kumimoji="0" lang="en-US" sz="600" b="0" i="0" u="none" strike="noStrike" kern="0" cap="none" spc="0" normalizeH="0" baseline="0" noProof="0" dirty="0">
                  <a:ln>
                    <a:noFill/>
                  </a:ln>
                  <a:solidFill>
                    <a:srgbClr val="535353"/>
                  </a:solidFill>
                  <a:effectLst/>
                  <a:uLnTx/>
                  <a:uFillTx/>
                  <a:latin typeface="Graphik Extralight"/>
                  <a:ea typeface="+mn-ea"/>
                  <a:cs typeface="+mn-cs"/>
                </a:rPr>
              </a:br>
              <a:r>
                <a:rPr kumimoji="0" lang="en-US" sz="600" b="0" i="0" u="none" strike="noStrike" kern="0" cap="none" spc="0" normalizeH="0" baseline="0" noProof="0" dirty="0">
                  <a:ln>
                    <a:noFill/>
                  </a:ln>
                  <a:solidFill>
                    <a:srgbClr val="535353"/>
                  </a:solidFill>
                  <a:effectLst/>
                  <a:uLnTx/>
                  <a:uFillTx/>
                  <a:latin typeface="Graphik Extralight"/>
                  <a:ea typeface="+mn-ea"/>
                  <a:cs typeface="+mn-cs"/>
                </a:rPr>
                <a:t>E8E8E8</a:t>
              </a:r>
            </a:p>
          </p:txBody>
        </p:sp>
        <p:sp>
          <p:nvSpPr>
            <p:cNvPr id="55" name="Oval 54"/>
            <p:cNvSpPr>
              <a:spLocks noChangeAspect="1"/>
            </p:cNvSpPr>
            <p:nvPr/>
          </p:nvSpPr>
          <p:spPr>
            <a:xfrm>
              <a:off x="9901951" y="2385850"/>
              <a:ext cx="582378" cy="582378"/>
            </a:xfrm>
            <a:prstGeom prst="ellipse">
              <a:avLst/>
            </a:prstGeom>
            <a:solidFill>
              <a:srgbClr val="F5F5F5"/>
            </a:solidFill>
            <a:ln w="9525" cap="flat" cmpd="sng" algn="ctr">
              <a:noFill/>
              <a:prstDash val="solid"/>
            </a:ln>
            <a:effectLst/>
          </p:spPr>
          <p:txBody>
            <a:bodyPr lIns="0" tIns="0" rIns="0" bIns="0" rtlCol="0" anchor="ctr"/>
            <a:lstStyle/>
            <a:p>
              <a:pPr marL="0" marR="0" lvl="0" indent="0" algn="ctr" defTabSz="914378" eaLnBrk="1" fontAlgn="auto" latinLnBrk="0" hangingPunct="1">
                <a:lnSpc>
                  <a:spcPct val="100000"/>
                </a:lnSpc>
                <a:spcBef>
                  <a:spcPts val="0"/>
                </a:spcBef>
                <a:spcAft>
                  <a:spcPts val="0"/>
                </a:spcAft>
                <a:buClrTx/>
                <a:buSzTx/>
                <a:buFontTx/>
                <a:buNone/>
                <a:tabLst/>
                <a:defRPr/>
              </a:pPr>
              <a:r>
                <a:rPr kumimoji="0" lang="en-US" sz="600" b="0" i="0" u="none" strike="noStrike" kern="0" cap="none" spc="0" normalizeH="0" baseline="0" noProof="0" dirty="0" smtClean="0">
                  <a:ln>
                    <a:noFill/>
                  </a:ln>
                  <a:solidFill>
                    <a:srgbClr val="535353"/>
                  </a:solidFill>
                  <a:effectLst/>
                  <a:uLnTx/>
                  <a:uFillTx/>
                  <a:latin typeface="Graphik Extralight"/>
                  <a:ea typeface="+mn-ea"/>
                  <a:cs typeface="+mn-cs"/>
                </a:rPr>
                <a:t>Air</a:t>
              </a:r>
              <a:r>
                <a:rPr kumimoji="0" lang="en-US" sz="600" b="0" i="0" u="none" strike="noStrike" kern="0" cap="none" spc="0" normalizeH="0" baseline="0" noProof="0" dirty="0">
                  <a:ln>
                    <a:noFill/>
                  </a:ln>
                  <a:solidFill>
                    <a:srgbClr val="535353"/>
                  </a:solidFill>
                  <a:effectLst/>
                  <a:uLnTx/>
                  <a:uFillTx/>
                  <a:latin typeface="Graphik Extralight"/>
                  <a:ea typeface="+mn-ea"/>
                  <a:cs typeface="+mn-cs"/>
                </a:rPr>
                <a:t/>
              </a:r>
              <a:br>
                <a:rPr kumimoji="0" lang="en-US" sz="600" b="0" i="0" u="none" strike="noStrike" kern="0" cap="none" spc="0" normalizeH="0" baseline="0" noProof="0" dirty="0">
                  <a:ln>
                    <a:noFill/>
                  </a:ln>
                  <a:solidFill>
                    <a:srgbClr val="535353"/>
                  </a:solidFill>
                  <a:effectLst/>
                  <a:uLnTx/>
                  <a:uFillTx/>
                  <a:latin typeface="Graphik Extralight"/>
                  <a:ea typeface="+mn-ea"/>
                  <a:cs typeface="+mn-cs"/>
                </a:rPr>
              </a:br>
              <a:r>
                <a:rPr kumimoji="0" lang="en-US" sz="600" b="0" i="0" u="none" strike="noStrike" kern="0" cap="none" spc="0" normalizeH="0" baseline="0" noProof="0" dirty="0">
                  <a:ln>
                    <a:noFill/>
                  </a:ln>
                  <a:solidFill>
                    <a:srgbClr val="535353"/>
                  </a:solidFill>
                  <a:effectLst/>
                  <a:uLnTx/>
                  <a:uFillTx/>
                  <a:latin typeface="Graphik Extralight"/>
                  <a:ea typeface="+mn-ea"/>
                  <a:cs typeface="+mn-cs"/>
                </a:rPr>
                <a:t>F7F7F7</a:t>
              </a:r>
            </a:p>
          </p:txBody>
        </p:sp>
        <p:sp>
          <p:nvSpPr>
            <p:cNvPr id="56" name="Oval 55"/>
            <p:cNvSpPr>
              <a:spLocks noChangeAspect="1"/>
            </p:cNvSpPr>
            <p:nvPr/>
          </p:nvSpPr>
          <p:spPr>
            <a:xfrm>
              <a:off x="9296399" y="2974456"/>
              <a:ext cx="582378" cy="582378"/>
            </a:xfrm>
            <a:prstGeom prst="ellipse">
              <a:avLst/>
            </a:prstGeom>
            <a:solidFill>
              <a:srgbClr val="E7EBF4"/>
            </a:solidFill>
            <a:ln w="9525" cap="flat" cmpd="sng" algn="ctr">
              <a:noFill/>
              <a:prstDash val="solid"/>
            </a:ln>
            <a:effectLst/>
          </p:spPr>
          <p:txBody>
            <a:bodyPr lIns="0" tIns="0" rIns="0" bIns="0" rtlCol="0" anchor="ctr"/>
            <a:lstStyle/>
            <a:p>
              <a:pPr marL="0" marR="0" lvl="0" indent="0" algn="ctr" defTabSz="914378" eaLnBrk="1" fontAlgn="auto" latinLnBrk="0" hangingPunct="1">
                <a:lnSpc>
                  <a:spcPct val="100000"/>
                </a:lnSpc>
                <a:spcBef>
                  <a:spcPts val="0"/>
                </a:spcBef>
                <a:spcAft>
                  <a:spcPts val="0"/>
                </a:spcAft>
                <a:buClrTx/>
                <a:buSzTx/>
                <a:buFontTx/>
                <a:buNone/>
                <a:tabLst/>
                <a:defRPr/>
              </a:pPr>
              <a:r>
                <a:rPr kumimoji="0" lang="en-US" sz="600" b="0" i="0" u="none" strike="noStrike" kern="0" cap="none" spc="0" normalizeH="0" baseline="0" noProof="0" dirty="0" smtClean="0">
                  <a:ln>
                    <a:noFill/>
                  </a:ln>
                  <a:solidFill>
                    <a:srgbClr val="535353"/>
                  </a:solidFill>
                  <a:effectLst/>
                  <a:uLnTx/>
                  <a:uFillTx/>
                  <a:latin typeface="Graphik Extralight"/>
                  <a:ea typeface="+mn-ea"/>
                  <a:cs typeface="+mn-cs"/>
                </a:rPr>
                <a:t>Lens</a:t>
              </a:r>
              <a:r>
                <a:rPr kumimoji="0" lang="en-US" sz="600" b="0" i="0" u="none" strike="noStrike" kern="0" cap="none" spc="0" normalizeH="0" baseline="0" noProof="0" dirty="0">
                  <a:ln>
                    <a:noFill/>
                  </a:ln>
                  <a:solidFill>
                    <a:srgbClr val="535353"/>
                  </a:solidFill>
                  <a:effectLst/>
                  <a:uLnTx/>
                  <a:uFillTx/>
                  <a:latin typeface="Graphik Extralight"/>
                  <a:ea typeface="+mn-ea"/>
                  <a:cs typeface="+mn-cs"/>
                </a:rPr>
                <a:t/>
              </a:r>
              <a:br>
                <a:rPr kumimoji="0" lang="en-US" sz="600" b="0" i="0" u="none" strike="noStrike" kern="0" cap="none" spc="0" normalizeH="0" baseline="0" noProof="0" dirty="0">
                  <a:ln>
                    <a:noFill/>
                  </a:ln>
                  <a:solidFill>
                    <a:srgbClr val="535353"/>
                  </a:solidFill>
                  <a:effectLst/>
                  <a:uLnTx/>
                  <a:uFillTx/>
                  <a:latin typeface="Graphik Extralight"/>
                  <a:ea typeface="+mn-ea"/>
                  <a:cs typeface="+mn-cs"/>
                </a:rPr>
              </a:br>
              <a:r>
                <a:rPr kumimoji="0" lang="en-US" sz="600" b="0" i="0" u="none" strike="noStrike" kern="0" cap="none" spc="0" normalizeH="0" baseline="0" noProof="0" dirty="0">
                  <a:ln>
                    <a:noFill/>
                  </a:ln>
                  <a:solidFill>
                    <a:srgbClr val="535353"/>
                  </a:solidFill>
                  <a:effectLst/>
                  <a:uLnTx/>
                  <a:uFillTx/>
                  <a:latin typeface="Graphik Extralight"/>
                  <a:ea typeface="+mn-ea"/>
                  <a:cs typeface="+mn-cs"/>
                </a:rPr>
                <a:t>EBEFF6</a:t>
              </a:r>
            </a:p>
          </p:txBody>
        </p:sp>
        <p:sp>
          <p:nvSpPr>
            <p:cNvPr id="57" name="Oval 56"/>
            <p:cNvSpPr>
              <a:spLocks noChangeAspect="1"/>
            </p:cNvSpPr>
            <p:nvPr/>
          </p:nvSpPr>
          <p:spPr>
            <a:xfrm>
              <a:off x="9901951" y="2974456"/>
              <a:ext cx="582378" cy="582378"/>
            </a:xfrm>
            <a:prstGeom prst="ellipse">
              <a:avLst/>
            </a:prstGeom>
            <a:solidFill>
              <a:srgbClr val="F9ECFF"/>
            </a:solidFill>
            <a:ln w="9525" cap="flat" cmpd="sng" algn="ctr">
              <a:noFill/>
              <a:prstDash val="solid"/>
            </a:ln>
            <a:effectLst/>
          </p:spPr>
          <p:txBody>
            <a:bodyPr lIns="0" tIns="0" rIns="0" bIns="0" rtlCol="0" anchor="ctr"/>
            <a:lstStyle/>
            <a:p>
              <a:pPr marL="0" marR="0" lvl="0" indent="0" algn="ctr" defTabSz="914378" eaLnBrk="1" fontAlgn="auto" latinLnBrk="0" hangingPunct="1">
                <a:lnSpc>
                  <a:spcPct val="100000"/>
                </a:lnSpc>
                <a:spcBef>
                  <a:spcPts val="0"/>
                </a:spcBef>
                <a:spcAft>
                  <a:spcPts val="0"/>
                </a:spcAft>
                <a:buClrTx/>
                <a:buSzTx/>
                <a:buFontTx/>
                <a:buNone/>
                <a:tabLst/>
                <a:defRPr/>
              </a:pPr>
              <a:r>
                <a:rPr kumimoji="0" lang="en-US" sz="600" b="0" i="0" u="none" strike="noStrike" kern="0" cap="none" spc="0" normalizeH="0" baseline="0" noProof="0" dirty="0" smtClean="0">
                  <a:ln>
                    <a:noFill/>
                  </a:ln>
                  <a:solidFill>
                    <a:srgbClr val="535353"/>
                  </a:solidFill>
                  <a:effectLst/>
                  <a:uLnTx/>
                  <a:uFillTx/>
                  <a:latin typeface="Graphik Extralight"/>
                  <a:ea typeface="+mn-ea"/>
                  <a:cs typeface="+mn-cs"/>
                </a:rPr>
                <a:t>Hamm</a:t>
              </a:r>
              <a:r>
                <a:rPr kumimoji="0" lang="en-US" sz="600" b="0" i="0" u="none" strike="noStrike" kern="0" cap="none" spc="0" normalizeH="0" baseline="0" noProof="0" dirty="0">
                  <a:ln>
                    <a:noFill/>
                  </a:ln>
                  <a:solidFill>
                    <a:srgbClr val="535353"/>
                  </a:solidFill>
                  <a:effectLst/>
                  <a:uLnTx/>
                  <a:uFillTx/>
                  <a:latin typeface="Graphik Extralight"/>
                  <a:ea typeface="+mn-ea"/>
                  <a:cs typeface="+mn-cs"/>
                </a:rPr>
                <a:t/>
              </a:r>
              <a:br>
                <a:rPr kumimoji="0" lang="en-US" sz="600" b="0" i="0" u="none" strike="noStrike" kern="0" cap="none" spc="0" normalizeH="0" baseline="0" noProof="0" dirty="0">
                  <a:ln>
                    <a:noFill/>
                  </a:ln>
                  <a:solidFill>
                    <a:srgbClr val="535353"/>
                  </a:solidFill>
                  <a:effectLst/>
                  <a:uLnTx/>
                  <a:uFillTx/>
                  <a:latin typeface="Graphik Extralight"/>
                  <a:ea typeface="+mn-ea"/>
                  <a:cs typeface="+mn-cs"/>
                </a:rPr>
              </a:br>
              <a:r>
                <a:rPr kumimoji="0" lang="en-US" sz="600" b="0" i="0" u="none" strike="noStrike" kern="0" cap="none" spc="0" normalizeH="0" baseline="0" noProof="0" dirty="0">
                  <a:ln>
                    <a:noFill/>
                  </a:ln>
                  <a:solidFill>
                    <a:srgbClr val="535353"/>
                  </a:solidFill>
                  <a:effectLst/>
                  <a:uLnTx/>
                  <a:uFillTx/>
                  <a:latin typeface="Graphik Extralight"/>
                  <a:ea typeface="+mn-ea"/>
                  <a:cs typeface="+mn-cs"/>
                </a:rPr>
                <a:t>FAF0FF</a:t>
              </a:r>
            </a:p>
          </p:txBody>
        </p:sp>
      </p:grpSp>
    </p:spTree>
    <p:extLst>
      <p:ext uri="{BB962C8B-B14F-4D97-AF65-F5344CB8AC3E}">
        <p14:creationId xmlns:p14="http://schemas.microsoft.com/office/powerpoint/2010/main" val="102386093"/>
      </p:ext>
    </p:extLst>
  </p:cSld>
  <p:clrMap bg1="lt1" tx1="dk1" bg2="lt2" tx2="dk2" accent1="accent1" accent2="accent2" accent3="accent3" accent4="accent4" accent5="accent5" accent6="accent6" hlink="hlink" folHlink="folHlink"/>
  <p:sldLayoutIdLst>
    <p:sldLayoutId id="2147486883" r:id="rId1"/>
    <p:sldLayoutId id="2147486884" r:id="rId2"/>
    <p:sldLayoutId id="2147486885" r:id="rId3"/>
    <p:sldLayoutId id="2147486886" r:id="rId4"/>
    <p:sldLayoutId id="2147486887" r:id="rId5"/>
    <p:sldLayoutId id="2147486888" r:id="rId6"/>
    <p:sldLayoutId id="2147486889" r:id="rId7"/>
    <p:sldLayoutId id="2147486890" r:id="rId8"/>
    <p:sldLayoutId id="2147486891" r:id="rId9"/>
    <p:sldLayoutId id="2147486892" r:id="rId10"/>
    <p:sldLayoutId id="2147486893" r:id="rId11"/>
    <p:sldLayoutId id="2147486894" r:id="rId12"/>
    <p:sldLayoutId id="2147486895" r:id="rId13"/>
    <p:sldLayoutId id="2147486896" r:id="rId14"/>
    <p:sldLayoutId id="2147486897" r:id="rId15"/>
    <p:sldLayoutId id="2147486900" r:id="rId16"/>
    <p:sldLayoutId id="2147486901" r:id="rId17"/>
  </p:sldLayoutIdLst>
  <p:timing>
    <p:tnLst>
      <p:par>
        <p:cTn id="1" dur="indefinite" restart="never" nodeType="tmRoot"/>
      </p:par>
    </p:tnLst>
  </p:timing>
  <p:hf sldNum="0" hdr="0" ftr="0" dt="0"/>
  <p:txStyles>
    <p:titleStyle>
      <a:lvl1pPr marL="227007" indent="0" algn="l" defTabSz="457189" rtl="0" eaLnBrk="1" latinLnBrk="0" hangingPunct="1">
        <a:spcBef>
          <a:spcPct val="0"/>
        </a:spcBef>
        <a:buNone/>
        <a:defRPr sz="2400" kern="1200">
          <a:solidFill>
            <a:schemeClr val="tx1"/>
          </a:solidFill>
          <a:latin typeface="Graphik Super"/>
          <a:ea typeface="+mj-ea"/>
          <a:cs typeface="Graphik Super"/>
        </a:defRPr>
      </a:lvl1pPr>
    </p:titleStyle>
    <p:bodyStyle>
      <a:lvl1pPr marL="573083" indent="-342900" algn="l" defTabSz="457189" rtl="0" eaLnBrk="1" latinLnBrk="0" hangingPunct="1">
        <a:lnSpc>
          <a:spcPct val="90000"/>
        </a:lnSpc>
        <a:spcBef>
          <a:spcPts val="1300"/>
        </a:spcBef>
        <a:spcAft>
          <a:spcPts val="0"/>
        </a:spcAft>
        <a:buSzPct val="65000"/>
        <a:buFont typeface="Arial" charset="0"/>
        <a:buChar char="•"/>
        <a:defRPr sz="2400" kern="1200" baseline="0">
          <a:solidFill>
            <a:schemeClr val="tx1"/>
          </a:solidFill>
          <a:latin typeface="Graphik Extralight"/>
          <a:ea typeface="+mn-ea"/>
          <a:cs typeface="Graphik Extralight"/>
        </a:defRPr>
      </a:lvl1pPr>
      <a:lvl2pPr marL="573083" indent="-342900" algn="l" defTabSz="457189" rtl="0" eaLnBrk="1" latinLnBrk="0" hangingPunct="1">
        <a:lnSpc>
          <a:spcPct val="90000"/>
        </a:lnSpc>
        <a:spcBef>
          <a:spcPts val="1300"/>
        </a:spcBef>
        <a:spcAft>
          <a:spcPts val="0"/>
        </a:spcAft>
        <a:buSzPct val="65000"/>
        <a:buFont typeface="Arial" charset="0"/>
        <a:buChar char="•"/>
        <a:defRPr sz="2400" kern="1200">
          <a:solidFill>
            <a:schemeClr val="tx1"/>
          </a:solidFill>
          <a:latin typeface="+mj-lt"/>
          <a:ea typeface="+mn-ea"/>
          <a:cs typeface="Graphik Super"/>
        </a:defRPr>
      </a:lvl2pPr>
      <a:lvl3pPr marL="571494" indent="-342900" algn="l" defTabSz="457189" rtl="0" eaLnBrk="1" latinLnBrk="0" hangingPunct="1">
        <a:lnSpc>
          <a:spcPct val="90000"/>
        </a:lnSpc>
        <a:spcBef>
          <a:spcPts val="1300"/>
        </a:spcBef>
        <a:spcAft>
          <a:spcPts val="0"/>
        </a:spcAft>
        <a:buSzPct val="65000"/>
        <a:buFont typeface="Arial" charset="0"/>
        <a:buChar char="•"/>
        <a:defRPr sz="2400" kern="1200">
          <a:solidFill>
            <a:schemeClr val="accent1"/>
          </a:solidFill>
          <a:latin typeface="+mj-lt"/>
          <a:ea typeface="+mn-ea"/>
          <a:cs typeface="Graphik Black"/>
        </a:defRPr>
      </a:lvl3pPr>
      <a:lvl4pPr marL="228594" indent="-228594" algn="l" defTabSz="457189" rtl="0" eaLnBrk="1" latinLnBrk="0" hangingPunct="1">
        <a:lnSpc>
          <a:spcPct val="90000"/>
        </a:lnSpc>
        <a:spcBef>
          <a:spcPts val="1300"/>
        </a:spcBef>
        <a:spcAft>
          <a:spcPts val="0"/>
        </a:spcAft>
        <a:buSzPct val="65000"/>
        <a:buFont typeface="Arial"/>
        <a:buChar char="•"/>
        <a:defRPr sz="2400" kern="1200">
          <a:solidFill>
            <a:schemeClr val="tx1"/>
          </a:solidFill>
          <a:latin typeface="+mn-lt"/>
          <a:ea typeface="+mn-ea"/>
          <a:cs typeface="Graphik Super"/>
        </a:defRPr>
      </a:lvl4pPr>
      <a:lvl5pPr marL="457189" indent="-228594" algn="l" defTabSz="457189" rtl="0" eaLnBrk="1" latinLnBrk="0" hangingPunct="1">
        <a:lnSpc>
          <a:spcPct val="90000"/>
        </a:lnSpc>
        <a:spcBef>
          <a:spcPts val="1300"/>
        </a:spcBef>
        <a:spcAft>
          <a:spcPts val="0"/>
        </a:spcAft>
        <a:buSzPct val="65000"/>
        <a:buFont typeface="Arial"/>
        <a:buChar char="•"/>
        <a:defRPr sz="2400" kern="1200" baseline="0">
          <a:solidFill>
            <a:schemeClr val="tx1"/>
          </a:solidFill>
          <a:latin typeface="+mn-lt"/>
          <a:ea typeface="+mn-ea"/>
          <a:cs typeface="Graphik Super"/>
        </a:defRPr>
      </a:lvl5pPr>
      <a:lvl6pPr marL="228594" indent="-228594" algn="l" defTabSz="457189" rtl="0" eaLnBrk="1" latinLnBrk="0" hangingPunct="1">
        <a:lnSpc>
          <a:spcPct val="90000"/>
        </a:lnSpc>
        <a:spcBef>
          <a:spcPts val="1300"/>
        </a:spcBef>
        <a:spcAft>
          <a:spcPts val="0"/>
        </a:spcAft>
        <a:buSzPct val="65000"/>
        <a:buFont typeface="Arial"/>
        <a:buChar char="•"/>
        <a:defRPr sz="2400" kern="1200">
          <a:solidFill>
            <a:schemeClr val="tx1"/>
          </a:solidFill>
          <a:latin typeface="+mj-lt"/>
          <a:ea typeface="+mn-ea"/>
          <a:cs typeface="Graphik Black"/>
        </a:defRPr>
      </a:lvl6pPr>
      <a:lvl7pPr marL="457189" indent="-228594" algn="l" defTabSz="457189" rtl="0" eaLnBrk="1" latinLnBrk="0" hangingPunct="1">
        <a:lnSpc>
          <a:spcPct val="90000"/>
        </a:lnSpc>
        <a:spcBef>
          <a:spcPts val="1300"/>
        </a:spcBef>
        <a:spcAft>
          <a:spcPts val="0"/>
        </a:spcAft>
        <a:buSzPct val="65000"/>
        <a:buFont typeface="Arial"/>
        <a:buChar char="•"/>
        <a:defRPr sz="2400" kern="1200" baseline="0">
          <a:solidFill>
            <a:schemeClr val="tx1"/>
          </a:solidFill>
          <a:latin typeface="+mj-lt"/>
          <a:ea typeface="+mn-ea"/>
          <a:cs typeface="Graphik Black"/>
        </a:defRPr>
      </a:lvl7pPr>
      <a:lvl8pPr marL="457189" indent="-228594" algn="l" defTabSz="457189" rtl="0" eaLnBrk="1" latinLnBrk="0" hangingPunct="1">
        <a:lnSpc>
          <a:spcPct val="90000"/>
        </a:lnSpc>
        <a:spcBef>
          <a:spcPts val="1300"/>
        </a:spcBef>
        <a:spcAft>
          <a:spcPts val="0"/>
        </a:spcAft>
        <a:buSzPct val="65000"/>
        <a:buFont typeface="+mj-lt"/>
        <a:buAutoNum type="arabicPeriod"/>
        <a:defRPr sz="2400" kern="1200">
          <a:solidFill>
            <a:schemeClr val="tx1"/>
          </a:solidFill>
          <a:latin typeface="+mn-lt"/>
          <a:ea typeface="+mn-ea"/>
          <a:cs typeface="Graphik Super"/>
        </a:defRPr>
      </a:lvl8pPr>
      <a:lvl9pPr marL="457189" indent="-228594" algn="l" defTabSz="457189" rtl="0" eaLnBrk="1" latinLnBrk="0" hangingPunct="1">
        <a:lnSpc>
          <a:spcPct val="90000"/>
        </a:lnSpc>
        <a:spcBef>
          <a:spcPts val="1300"/>
        </a:spcBef>
        <a:spcAft>
          <a:spcPts val="0"/>
        </a:spcAft>
        <a:buSzPct val="65000"/>
        <a:buFont typeface="+mj-lt"/>
        <a:buAutoNum type="arabicPeriod"/>
        <a:defRPr sz="2400" kern="1200">
          <a:solidFill>
            <a:schemeClr val="tx1"/>
          </a:solidFill>
          <a:latin typeface="Graphik Super"/>
          <a:ea typeface="+mn-ea"/>
          <a:cs typeface="Graphik Super"/>
        </a:defRPr>
      </a:lvl9pPr>
    </p:bodyStyle>
    <p:otherStyle>
      <a:defPPr>
        <a:defRPr lang="en-US"/>
      </a:defPPr>
      <a:lvl1pPr marL="0" algn="l" defTabSz="457189" rtl="0" eaLnBrk="1" latinLnBrk="0" hangingPunct="1">
        <a:defRPr sz="1800" kern="1200">
          <a:solidFill>
            <a:schemeClr val="tx1"/>
          </a:solidFill>
          <a:latin typeface="+mn-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8"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2"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4.xml"/><Relationship Id="rId4" Type="http://schemas.openxmlformats.org/officeDocument/2006/relationships/diagramQuickStyle" Target="../diagrams/quickStyle4.xml"/><Relationship Id="rId5" Type="http://schemas.openxmlformats.org/officeDocument/2006/relationships/diagramColors" Target="../diagrams/colors4.xml"/><Relationship Id="rId6" Type="http://schemas.microsoft.com/office/2007/relationships/diagramDrawing" Target="../diagrams/drawing4.xml"/><Relationship Id="rId1" Type="http://schemas.openxmlformats.org/officeDocument/2006/relationships/slideLayout" Target="../slideLayouts/slideLayout7.xml"/><Relationship Id="rId2" Type="http://schemas.openxmlformats.org/officeDocument/2006/relationships/diagramData" Target="../diagrams/data4.xml"/></Relationships>
</file>

<file path=ppt/slides/_rels/slide14.xml.rels><?xml version="1.0" encoding="UTF-8" standalone="yes"?>
<Relationships xmlns="http://schemas.openxmlformats.org/package/2006/relationships"><Relationship Id="rId3" Type="http://schemas.openxmlformats.org/officeDocument/2006/relationships/hyperlink" Target="http://byorgey.wordpress.com/2009/01/12/abstraction-intuition-and-the-monad-tutorial-fallacy/" TargetMode="External"/><Relationship Id="rId4" Type="http://schemas.openxmlformats.org/officeDocument/2006/relationships/image" Target="../media/image6.png"/><Relationship Id="rId5" Type="http://schemas.openxmlformats.org/officeDocument/2006/relationships/image" Target="../media/image7.png"/><Relationship Id="rId1" Type="http://schemas.openxmlformats.org/officeDocument/2006/relationships/slideLayout" Target="../slideLayouts/slideLayout9.xml"/><Relationship Id="rId2" Type="http://schemas.openxmlformats.org/officeDocument/2006/relationships/notesSlide" Target="../notesSlides/notesSlide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file://localhost/Users/rach/Desktop/Screen%20Shot%202014-11-04%20at%2014.37.14.png" TargetMode="External"/><Relationship Id="rId1" Type="http://schemas.openxmlformats.org/officeDocument/2006/relationships/slideLayout" Target="../slideLayouts/slideLayout5.xml"/><Relationship Id="rId2" Type="http://schemas.openxmlformats.org/officeDocument/2006/relationships/notesSlide" Target="../notesSlides/notesSlide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5.xml"/><Relationship Id="rId4" Type="http://schemas.openxmlformats.org/officeDocument/2006/relationships/diagramLayout" Target="../diagrams/layout5.xml"/><Relationship Id="rId5" Type="http://schemas.openxmlformats.org/officeDocument/2006/relationships/diagramQuickStyle" Target="../diagrams/quickStyle5.xml"/><Relationship Id="rId6" Type="http://schemas.openxmlformats.org/officeDocument/2006/relationships/diagramColors" Target="../diagrams/colors5.xml"/><Relationship Id="rId7" Type="http://schemas.microsoft.com/office/2007/relationships/diagramDrawing" Target="../diagrams/drawing5.xml"/><Relationship Id="rId1" Type="http://schemas.openxmlformats.org/officeDocument/2006/relationships/slideLayout" Target="../slideLayouts/slideLayout5.xml"/><Relationship Id="rId2"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1" Type="http://schemas.openxmlformats.org/officeDocument/2006/relationships/slideLayout" Target="../slideLayouts/slideLayout6.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s>
</file>

<file path=ppt/slides/_rels/slide21.xml.rels><?xml version="1.0" encoding="UTF-8" standalone="yes"?>
<Relationships xmlns="http://schemas.openxmlformats.org/package/2006/relationships"><Relationship Id="rId3" Type="http://schemas.openxmlformats.org/officeDocument/2006/relationships/image" Target="../media/image9.gif"/><Relationship Id="rId4" Type="http://schemas.openxmlformats.org/officeDocument/2006/relationships/image" Target="file://localhost/Users/rach/Dropbox/Photos/Agents/tokyo-subway-map.gif" TargetMode="External"/><Relationship Id="rId1" Type="http://schemas.openxmlformats.org/officeDocument/2006/relationships/slideLayout" Target="../slideLayouts/slideLayout10.xml"/><Relationship Id="rId2" Type="http://schemas.openxmlformats.org/officeDocument/2006/relationships/notesSlide" Target="../notesSlides/notesSlide1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file://localhost/Users/rach/Desktop/Screen%20Shot%202014-11-04%20at%2014.54.23.png" TargetMode="External"/><Relationship Id="rId1" Type="http://schemas.openxmlformats.org/officeDocument/2006/relationships/slideLayout" Target="../slideLayouts/slideLayout5.xml"/><Relationship Id="rId2" Type="http://schemas.openxmlformats.org/officeDocument/2006/relationships/notesSlide" Target="../notesSlides/notesSlide1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s>
</file>

<file path=ppt/slides/_rels/slide34.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file://localhost/Users/rach/Desktop/Screen%20Shot%202014-11-04%20at%2015.42.49.png" TargetMode="External"/><Relationship Id="rId5" Type="http://schemas.openxmlformats.org/officeDocument/2006/relationships/image" Target="../media/image12.png"/><Relationship Id="rId6" Type="http://schemas.openxmlformats.org/officeDocument/2006/relationships/image" Target="file://localhost/Users/rach/Desktop/Screen%20Shot%202014-11-04%20at%2015.42.08.png" TargetMode="External"/><Relationship Id="rId1" Type="http://schemas.openxmlformats.org/officeDocument/2006/relationships/slideLayout" Target="../slideLayouts/slideLayout13.xml"/><Relationship Id="rId2" Type="http://schemas.openxmlformats.org/officeDocument/2006/relationships/notesSlide" Target="../notesSlides/notesSlide2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3.png"/><Relationship Id="rId3" Type="http://schemas.openxmlformats.org/officeDocument/2006/relationships/image" Target="file://localhost/Users/rach/Desktop/Screen%20Shot%202014-11-04%20at%2015.48.48.png"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4.png"/><Relationship Id="rId3" Type="http://schemas.openxmlformats.org/officeDocument/2006/relationships/image" Target="file://localhost/Users/rach/Desktop/Screen%20Shot%202014-11-04%20at%2016.23.00.png"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5.png"/><Relationship Id="rId3" Type="http://schemas.openxmlformats.org/officeDocument/2006/relationships/image" Target="file://localhost/Users/rach/Desktop/Screen%20Shot%202014-11-04%20at%2015.50.25.png"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file://localhost/Users/rach/Desktop/Screen%20Shot%202014-11-04%20at%2015.56.11.png" TargetMode="External"/><Relationship Id="rId1" Type="http://schemas.openxmlformats.org/officeDocument/2006/relationships/slideLayout" Target="../slideLayouts/slideLayout13.xml"/><Relationship Id="rId2" Type="http://schemas.openxmlformats.org/officeDocument/2006/relationships/notesSlide" Target="../notesSlides/notesSlide29.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0.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1.xml"/></Relationships>
</file>

<file path=ppt/slides/_rels/slide41.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file://localhost/Users/rach/Desktop/Screen%20Shot%202014-11-04%20at%2016.01.19.png" TargetMode="External"/><Relationship Id="rId1" Type="http://schemas.openxmlformats.org/officeDocument/2006/relationships/slideLayout" Target="../slideLayouts/slideLayout13.xml"/><Relationship Id="rId2" Type="http://schemas.openxmlformats.org/officeDocument/2006/relationships/notesSlide" Target="../notesSlides/notesSlide3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3" Type="http://schemas.openxmlformats.org/officeDocument/2006/relationships/hyperlink" Target="http://fsharp.org/" TargetMode="External"/><Relationship Id="rId4" Type="http://schemas.openxmlformats.org/officeDocument/2006/relationships/hyperlink" Target="https://functionalprogramming.slack.com/messages/fsharp/" TargetMode="External"/><Relationship Id="rId5" Type="http://schemas.openxmlformats.org/officeDocument/2006/relationships/hyperlink" Target="http://fsharpforfunandprofit.com/" TargetMode="External"/><Relationship Id="rId6" Type="http://schemas.openxmlformats.org/officeDocument/2006/relationships/hyperlink" Target="https://sergeytihon.wordpress.com/category/f-weekly/" TargetMode="External"/><Relationship Id="rId7" Type="http://schemas.openxmlformats.org/officeDocument/2006/relationships/hyperlink" Target="https://github.com/DCFsharp/ConcurrencyInFsharp" TargetMode="External"/><Relationship Id="rId8" Type="http://schemas.openxmlformats.org/officeDocument/2006/relationships/hyperlink" Target="http://fsprojects.github.io/FSharp.Control.Reactive/" TargetMode="External"/><Relationship Id="rId9" Type="http://schemas.openxmlformats.org/officeDocument/2006/relationships/hyperlink" Target="https://github.com/fsprojects/Cricket" TargetMode="External"/><Relationship Id="rId10" Type="http://schemas.openxmlformats.org/officeDocument/2006/relationships/hyperlink" Target="http://tomasp.net/blog/csharp-async-gotchas.aspx/" TargetMode="External"/><Relationship Id="rId1" Type="http://schemas.openxmlformats.org/officeDocument/2006/relationships/slideLayout" Target="../slideLayouts/slideLayout8.xml"/><Relationship Id="rId2" Type="http://schemas.openxmlformats.org/officeDocument/2006/relationships/notesSlide" Target="../notesSlides/notesSlide3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2.xml"/><Relationship Id="rId4" Type="http://schemas.openxmlformats.org/officeDocument/2006/relationships/diagramLayout" Target="../diagrams/layout2.xml"/><Relationship Id="rId5" Type="http://schemas.openxmlformats.org/officeDocument/2006/relationships/diagramQuickStyle" Target="../diagrams/quickStyle2.xml"/><Relationship Id="rId6" Type="http://schemas.openxmlformats.org/officeDocument/2006/relationships/diagramColors" Target="../diagrams/colors2.xml"/><Relationship Id="rId7" Type="http://schemas.microsoft.com/office/2007/relationships/diagramDrawing" Target="../diagrams/drawing2.xml"/><Relationship Id="rId1" Type="http://schemas.openxmlformats.org/officeDocument/2006/relationships/slideLayout" Target="../slideLayouts/slideLayout5.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3.xml"/><Relationship Id="rId4" Type="http://schemas.openxmlformats.org/officeDocument/2006/relationships/diagramLayout" Target="../diagrams/layout3.xml"/><Relationship Id="rId5" Type="http://schemas.openxmlformats.org/officeDocument/2006/relationships/diagramQuickStyle" Target="../diagrams/quickStyle3.xml"/><Relationship Id="rId6" Type="http://schemas.openxmlformats.org/officeDocument/2006/relationships/diagramColors" Target="../diagrams/colors3.xml"/><Relationship Id="rId7" Type="http://schemas.microsoft.com/office/2007/relationships/diagramDrawing" Target="../diagrams/drawing3.xml"/><Relationship Id="rId1" Type="http://schemas.openxmlformats.org/officeDocument/2006/relationships/slideLayout" Target="../slideLayouts/slideLayout8.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Building reactive </a:t>
            </a:r>
            <a:r>
              <a:rPr lang="en-US" dirty="0"/>
              <a:t>s</a:t>
            </a:r>
            <a:r>
              <a:rPr lang="en-US" dirty="0" smtClean="0"/>
              <a:t>ervices using functional </a:t>
            </a:r>
            <a:r>
              <a:rPr lang="en-US" dirty="0"/>
              <a:t>p</a:t>
            </a:r>
            <a:r>
              <a:rPr lang="en-US" dirty="0" smtClean="0"/>
              <a:t>rogramming</a:t>
            </a:r>
            <a:endParaRPr lang="en-US" dirty="0"/>
          </a:p>
        </p:txBody>
      </p:sp>
      <p:sp>
        <p:nvSpPr>
          <p:cNvPr id="3" name="Subtitle 2"/>
          <p:cNvSpPr>
            <a:spLocks noGrp="1"/>
          </p:cNvSpPr>
          <p:nvPr>
            <p:ph type="subTitle" idx="4294967295"/>
          </p:nvPr>
        </p:nvSpPr>
        <p:spPr>
          <a:xfrm>
            <a:off x="1144113" y="3441700"/>
            <a:ext cx="6858000" cy="495675"/>
          </a:xfrm>
        </p:spPr>
        <p:txBody>
          <a:bodyPr>
            <a:normAutofit fontScale="62500" lnSpcReduction="20000"/>
          </a:bodyPr>
          <a:lstStyle/>
          <a:p>
            <a:pPr marL="230183" indent="0" algn="ctr">
              <a:buNone/>
            </a:pPr>
            <a:r>
              <a:rPr lang="en-US" dirty="0" smtClean="0">
                <a:solidFill>
                  <a:schemeClr val="bg1"/>
                </a:solidFill>
                <a:latin typeface="Graphik" charset="0"/>
                <a:ea typeface="Graphik" charset="0"/>
                <a:cs typeface="Graphik" charset="0"/>
              </a:rPr>
              <a:t>Rachel Reese | @rachelreese | </a:t>
            </a:r>
            <a:r>
              <a:rPr lang="en-US" dirty="0" err="1" smtClean="0">
                <a:solidFill>
                  <a:schemeClr val="bg1"/>
                </a:solidFill>
                <a:latin typeface="Graphik" charset="0"/>
                <a:ea typeface="Graphik" charset="0"/>
                <a:cs typeface="Graphik" charset="0"/>
              </a:rPr>
              <a:t>rachelree.se</a:t>
            </a:r>
            <a:endParaRPr lang="en-US" dirty="0" smtClean="0">
              <a:solidFill>
                <a:schemeClr val="bg1"/>
              </a:solidFill>
              <a:latin typeface="Graphik" charset="0"/>
              <a:ea typeface="Graphik" charset="0"/>
              <a:cs typeface="Graphik" charset="0"/>
            </a:endParaRPr>
          </a:p>
          <a:p>
            <a:pPr marL="230183" indent="0" algn="ctr">
              <a:buNone/>
            </a:pPr>
            <a:r>
              <a:rPr lang="en-US" dirty="0" smtClean="0">
                <a:solidFill>
                  <a:schemeClr val="bg1"/>
                </a:solidFill>
                <a:latin typeface="Graphik" charset="0"/>
                <a:ea typeface="Graphik" charset="0"/>
                <a:cs typeface="Graphik" charset="0"/>
              </a:rPr>
              <a:t>Jet Technology | @JetTechnology | </a:t>
            </a:r>
            <a:r>
              <a:rPr lang="en-US" dirty="0" err="1" smtClean="0">
                <a:solidFill>
                  <a:schemeClr val="bg1"/>
                </a:solidFill>
                <a:latin typeface="Graphik" charset="0"/>
                <a:ea typeface="Graphik" charset="0"/>
                <a:cs typeface="Graphik" charset="0"/>
              </a:rPr>
              <a:t>tech.jet.com</a:t>
            </a:r>
            <a:r>
              <a:rPr lang="en-US" dirty="0" smtClean="0">
                <a:solidFill>
                  <a:schemeClr val="bg1"/>
                </a:solidFill>
                <a:latin typeface="Graphik" charset="0"/>
                <a:ea typeface="Graphik" charset="0"/>
                <a:cs typeface="Graphik" charset="0"/>
              </a:rPr>
              <a:t> </a:t>
            </a:r>
          </a:p>
        </p:txBody>
      </p:sp>
    </p:spTree>
    <p:extLst>
      <p:ext uri="{BB962C8B-B14F-4D97-AF65-F5344CB8AC3E}">
        <p14:creationId xmlns:p14="http://schemas.microsoft.com/office/powerpoint/2010/main" val="8386825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ext Placeholder 6"/>
          <p:cNvSpPr>
            <a:spLocks noGrp="1"/>
          </p:cNvSpPr>
          <p:nvPr>
            <p:ph type="body" sz="quarter" idx="13"/>
          </p:nvPr>
        </p:nvSpPr>
        <p:spPr/>
        <p:txBody>
          <a:bodyPr/>
          <a:lstStyle/>
          <a:p>
            <a:r>
              <a:rPr lang="en-US" smtClean="0"/>
              <a:t>Demo</a:t>
            </a:r>
            <a:endParaRPr lang="en-US" dirty="0"/>
          </a:p>
        </p:txBody>
      </p:sp>
      <p:sp>
        <p:nvSpPr>
          <p:cNvPr id="5" name="Title 4"/>
          <p:cNvSpPr>
            <a:spLocks noGrp="1"/>
          </p:cNvSpPr>
          <p:nvPr>
            <p:ph type="title"/>
          </p:nvPr>
        </p:nvSpPr>
        <p:spPr/>
        <p:txBody>
          <a:bodyPr/>
          <a:lstStyle/>
          <a:p>
            <a:r>
              <a:rPr lang="en-US" smtClean="0"/>
              <a:t>Demo</a:t>
            </a:r>
            <a:endParaRPr lang="en-US" dirty="0"/>
          </a:p>
        </p:txBody>
      </p:sp>
      <p:sp>
        <p:nvSpPr>
          <p:cNvPr id="6" name="Text Placeholder 5"/>
          <p:cNvSpPr>
            <a:spLocks noGrp="1"/>
          </p:cNvSpPr>
          <p:nvPr>
            <p:ph type="body" idx="1"/>
          </p:nvPr>
        </p:nvSpPr>
        <p:spPr/>
        <p:txBody>
          <a:bodyPr/>
          <a:lstStyle/>
          <a:p>
            <a:r>
              <a:rPr lang="en-US" smtClean="0"/>
              <a:t>Composing and transforming events</a:t>
            </a:r>
            <a:endParaRPr lang="en-US" dirty="0" smtClean="0"/>
          </a:p>
        </p:txBody>
      </p:sp>
    </p:spTree>
    <p:extLst>
      <p:ext uri="{BB962C8B-B14F-4D97-AF65-F5344CB8AC3E}">
        <p14:creationId xmlns:p14="http://schemas.microsoft.com/office/powerpoint/2010/main" val="377600093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smtClean="0"/>
              <a:t>Message-driven</a:t>
            </a:r>
            <a:endParaRPr lang="en-US" dirty="0"/>
          </a:p>
        </p:txBody>
      </p:sp>
      <p:sp>
        <p:nvSpPr>
          <p:cNvPr id="3" name="Title 2"/>
          <p:cNvSpPr>
            <a:spLocks noGrp="1"/>
          </p:cNvSpPr>
          <p:nvPr>
            <p:ph type="title"/>
          </p:nvPr>
        </p:nvSpPr>
        <p:spPr/>
        <p:txBody>
          <a:bodyPr/>
          <a:lstStyle/>
          <a:p>
            <a:r>
              <a:rPr lang="en-US" smtClean="0"/>
              <a:t>Message-driven</a:t>
            </a:r>
            <a:endParaRPr lang="en-US" dirty="0"/>
          </a:p>
        </p:txBody>
      </p:sp>
      <p:sp>
        <p:nvSpPr>
          <p:cNvPr id="4" name="Text Placeholder 3"/>
          <p:cNvSpPr>
            <a:spLocks noGrp="1"/>
          </p:cNvSpPr>
          <p:nvPr>
            <p:ph type="body" idx="1"/>
          </p:nvPr>
        </p:nvSpPr>
        <p:spPr/>
        <p:txBody>
          <a:bodyPr/>
          <a:lstStyle/>
          <a:p>
            <a:r>
              <a:rPr lang="en-US" sz="1600" dirty="0" smtClean="0"/>
              <a:t>Reactive Systems rely on asynchronous message-passing to establish a boundary between components that ensures loose coupling, isolation, location transparency, and provides the means to delegate errors as</a:t>
            </a:r>
            <a:r>
              <a:rPr lang="en-US" sz="1600" dirty="0"/>
              <a:t> </a:t>
            </a:r>
            <a:r>
              <a:rPr lang="en-US" sz="1600" dirty="0" smtClean="0"/>
              <a:t>messages. Employing</a:t>
            </a:r>
            <a:r>
              <a:rPr lang="en-US" sz="1600" dirty="0"/>
              <a:t> </a:t>
            </a:r>
            <a:r>
              <a:rPr lang="en-US" sz="1600" dirty="0" smtClean="0"/>
              <a:t>explicit</a:t>
            </a:r>
            <a:r>
              <a:rPr lang="en-US" sz="1600" dirty="0"/>
              <a:t> </a:t>
            </a:r>
            <a:r>
              <a:rPr lang="en-US" sz="1600" dirty="0" smtClean="0"/>
              <a:t>message-passing enables load management, elasticity, and flow control by shaping and monitoring the message queues in the system and applying back-pressure when necessary. Location transparent messaging as a means of communication makes it possible for the management of failure to work with the same constructs and semantics across a cluster or within a single host. Non-blocking communication allows recipients to only consume resources while active, leading to less system overhead. </a:t>
            </a:r>
            <a:endParaRPr lang="en-US" sz="1600" dirty="0"/>
          </a:p>
        </p:txBody>
      </p:sp>
    </p:spTree>
    <p:extLst>
      <p:ext uri="{BB962C8B-B14F-4D97-AF65-F5344CB8AC3E}">
        <p14:creationId xmlns:p14="http://schemas.microsoft.com/office/powerpoint/2010/main" val="51230046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Async</a:t>
            </a:r>
            <a:r>
              <a:rPr lang="en-US" dirty="0" smtClean="0"/>
              <a:t> workflows</a:t>
            </a:r>
            <a:endParaRPr lang="en-US" dirty="0"/>
          </a:p>
        </p:txBody>
      </p:sp>
    </p:spTree>
    <p:extLst>
      <p:ext uri="{BB962C8B-B14F-4D97-AF65-F5344CB8AC3E}">
        <p14:creationId xmlns:p14="http://schemas.microsoft.com/office/powerpoint/2010/main" val="25797879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mtClean="0"/>
              <a:t>Async vs. concurrent vs. parallel</a:t>
            </a:r>
            <a:endParaRPr lang="en-US" dirty="0"/>
          </a:p>
        </p:txBody>
      </p:sp>
      <p:graphicFrame>
        <p:nvGraphicFramePr>
          <p:cNvPr id="9" name="Content Placeholder 8"/>
          <p:cNvGraphicFramePr>
            <a:graphicFrameLocks noGrp="1"/>
          </p:cNvGraphicFramePr>
          <p:nvPr>
            <p:ph idx="4294967295"/>
            <p:extLst>
              <p:ext uri="{D42A27DB-BD31-4B8C-83A1-F6EECF244321}">
                <p14:modId xmlns:p14="http://schemas.microsoft.com/office/powerpoint/2010/main" val="387925847"/>
              </p:ext>
            </p:extLst>
          </p:nvPr>
        </p:nvGraphicFramePr>
        <p:xfrm>
          <a:off x="813378" y="1088304"/>
          <a:ext cx="7499350" cy="36004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904505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Computation expressions</a:t>
            </a:r>
            <a:endParaRPr lang="en-US" dirty="0"/>
          </a:p>
        </p:txBody>
      </p:sp>
      <p:sp>
        <p:nvSpPr>
          <p:cNvPr id="3" name="Content Placeholder 2"/>
          <p:cNvSpPr>
            <a:spLocks noGrp="1"/>
          </p:cNvSpPr>
          <p:nvPr>
            <p:ph idx="1"/>
          </p:nvPr>
        </p:nvSpPr>
        <p:spPr/>
        <p:txBody>
          <a:bodyPr>
            <a:normAutofit/>
          </a:bodyPr>
          <a:lstStyle/>
          <a:p>
            <a:r>
              <a:rPr lang="en-US" smtClean="0"/>
              <a:t>A single syntactic mechanism which gives a nice syntax for multiple abstract computation types.</a:t>
            </a:r>
          </a:p>
          <a:p>
            <a:pPr lvl="1"/>
            <a:r>
              <a:rPr lang="en-US" smtClean="0">
                <a:hlinkClick r:id="rId3"/>
              </a:rPr>
              <a:t>Monads</a:t>
            </a:r>
            <a:r>
              <a:rPr lang="en-US" smtClean="0"/>
              <a:t>, yes</a:t>
            </a:r>
            <a:endParaRPr lang="en-US" dirty="0" smtClean="0"/>
          </a:p>
        </p:txBody>
      </p:sp>
      <p:sp>
        <p:nvSpPr>
          <p:cNvPr id="13" name="Content Placeholder 12"/>
          <p:cNvSpPr>
            <a:spLocks noGrp="1"/>
          </p:cNvSpPr>
          <p:nvPr>
            <p:ph idx="12"/>
          </p:nvPr>
        </p:nvSpPr>
        <p:spPr/>
        <p:txBody>
          <a:bodyPr>
            <a:normAutofit/>
          </a:bodyPr>
          <a:lstStyle/>
          <a:p>
            <a:r>
              <a:rPr lang="en-US" dirty="0" smtClean="0"/>
              <a:t>But also: </a:t>
            </a:r>
          </a:p>
          <a:p>
            <a:pPr lvl="1"/>
            <a:r>
              <a:rPr lang="en-US" dirty="0" err="1" smtClean="0"/>
              <a:t>Monoids</a:t>
            </a:r>
            <a:endParaRPr lang="en-US" dirty="0" smtClean="0"/>
          </a:p>
          <a:p>
            <a:pPr lvl="1"/>
            <a:r>
              <a:rPr lang="en-US" dirty="0" smtClean="0"/>
              <a:t>Additive monads*</a:t>
            </a:r>
          </a:p>
          <a:p>
            <a:pPr lvl="1"/>
            <a:r>
              <a:rPr lang="en-US" dirty="0" smtClean="0"/>
              <a:t>Computations constructed using monad transformers*</a:t>
            </a:r>
            <a:endParaRPr lang="en-US" dirty="0"/>
          </a:p>
        </p:txBody>
      </p:sp>
      <p:pic>
        <p:nvPicPr>
          <p:cNvPr id="14" name="Content Placeholder 4"/>
          <p:cNvPicPr>
            <a:picLocks noGrp="1" noChangeAspect="1"/>
          </p:cNvPicPr>
          <p:nvPr>
            <p:ph sz="half" idx="4294967295"/>
          </p:nvPr>
        </p:nvPicPr>
        <p:blipFill rotWithShape="1">
          <a:blip r:embed="rId4"/>
          <a:stretch/>
        </p:blipFill>
        <p:spPr>
          <a:xfrm>
            <a:off x="920874" y="2935288"/>
            <a:ext cx="2738438" cy="1673225"/>
          </a:xfrm>
        </p:spPr>
      </p:pic>
      <p:pic>
        <p:nvPicPr>
          <p:cNvPr id="12" name="Content Placeholder 6"/>
          <p:cNvPicPr>
            <a:picLocks noGrp="1" noChangeAspect="1"/>
          </p:cNvPicPr>
          <p:nvPr>
            <p:ph sz="half" idx="4294967295"/>
          </p:nvPr>
        </p:nvPicPr>
        <p:blipFill rotWithShape="1">
          <a:blip r:embed="rId5"/>
          <a:stretch/>
        </p:blipFill>
        <p:spPr>
          <a:xfrm>
            <a:off x="5303996" y="2935287"/>
            <a:ext cx="2490787" cy="1673225"/>
          </a:xfrm>
        </p:spPr>
      </p:pic>
    </p:spTree>
    <p:extLst>
      <p:ext uri="{BB962C8B-B14F-4D97-AF65-F5344CB8AC3E}">
        <p14:creationId xmlns:p14="http://schemas.microsoft.com/office/powerpoint/2010/main" val="19983201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3">
                                            <p:txEl>
                                              <p:pRg st="0" end="0"/>
                                            </p:txEl>
                                          </p:spTgt>
                                        </p:tgtEl>
                                        <p:attrNameLst>
                                          <p:attrName>style.visibility</p:attrName>
                                        </p:attrNameLst>
                                      </p:cBhvr>
                                      <p:to>
                                        <p:strVal val="visible"/>
                                      </p:to>
                                    </p:set>
                                    <p:animEffect transition="in" filter="fade">
                                      <p:cBhvr>
                                        <p:cTn id="18" dur="500"/>
                                        <p:tgtEl>
                                          <p:spTgt spid="13">
                                            <p:txEl>
                                              <p:pRg st="0" end="0"/>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3">
                                            <p:txEl>
                                              <p:pRg st="1" end="1"/>
                                            </p:txEl>
                                          </p:spTgt>
                                        </p:tgtEl>
                                        <p:attrNameLst>
                                          <p:attrName>style.visibility</p:attrName>
                                        </p:attrNameLst>
                                      </p:cBhvr>
                                      <p:to>
                                        <p:strVal val="visible"/>
                                      </p:to>
                                    </p:set>
                                    <p:animEffect transition="in" filter="fade">
                                      <p:cBhvr>
                                        <p:cTn id="21" dur="500"/>
                                        <p:tgtEl>
                                          <p:spTgt spid="13">
                                            <p:txEl>
                                              <p:pRg st="1" end="1"/>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3">
                                            <p:txEl>
                                              <p:pRg st="2" end="2"/>
                                            </p:txEl>
                                          </p:spTgt>
                                        </p:tgtEl>
                                        <p:attrNameLst>
                                          <p:attrName>style.visibility</p:attrName>
                                        </p:attrNameLst>
                                      </p:cBhvr>
                                      <p:to>
                                        <p:strVal val="visible"/>
                                      </p:to>
                                    </p:set>
                                    <p:animEffect transition="in" filter="fade">
                                      <p:cBhvr>
                                        <p:cTn id="24" dur="500"/>
                                        <p:tgtEl>
                                          <p:spTgt spid="13">
                                            <p:txEl>
                                              <p:pRg st="2" end="2"/>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3">
                                            <p:txEl>
                                              <p:pRg st="3" end="3"/>
                                            </p:txEl>
                                          </p:spTgt>
                                        </p:tgtEl>
                                        <p:attrNameLst>
                                          <p:attrName>style.visibility</p:attrName>
                                        </p:attrNameLst>
                                      </p:cBhvr>
                                      <p:to>
                                        <p:strVal val="visible"/>
                                      </p:to>
                                    </p:set>
                                    <p:animEffect transition="in" filter="fade">
                                      <p:cBhvr>
                                        <p:cTn id="27" dur="500"/>
                                        <p:tgtEl>
                                          <p:spTgt spid="13">
                                            <p:txEl>
                                              <p:pRg st="3" end="3"/>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fade">
                                      <p:cBhvr>
                                        <p:cTn id="3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Async workflows</a:t>
            </a:r>
            <a:endParaRPr lang="en-US" dirty="0"/>
          </a:p>
        </p:txBody>
      </p:sp>
      <p:sp>
        <p:nvSpPr>
          <p:cNvPr id="3" name="Content Placeholder 2"/>
          <p:cNvSpPr>
            <a:spLocks noGrp="1"/>
          </p:cNvSpPr>
          <p:nvPr>
            <p:ph idx="1"/>
          </p:nvPr>
        </p:nvSpPr>
        <p:spPr/>
        <p:txBody>
          <a:bodyPr/>
          <a:lstStyle/>
          <a:p>
            <a:r>
              <a:rPr lang="en-US" smtClean="0"/>
              <a:t>Reads similarly to classic, linear synchronous code</a:t>
            </a:r>
          </a:p>
          <a:p>
            <a:r>
              <a:rPr lang="en-US" smtClean="0"/>
              <a:t>Easy to convert</a:t>
            </a:r>
          </a:p>
          <a:p>
            <a:r>
              <a:rPr lang="en-US" smtClean="0"/>
              <a:t>Easy to understand and reason about. </a:t>
            </a:r>
            <a:endParaRPr lang="en-US" dirty="0"/>
          </a:p>
        </p:txBody>
      </p:sp>
    </p:spTree>
    <p:extLst>
      <p:ext uri="{BB962C8B-B14F-4D97-AF65-F5344CB8AC3E}">
        <p14:creationId xmlns:p14="http://schemas.microsoft.com/office/powerpoint/2010/main" val="7597859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Consider classic synchronous code </a:t>
            </a:r>
            <a:endParaRPr lang="en-US" dirty="0"/>
          </a:p>
        </p:txBody>
      </p:sp>
      <p:sp>
        <p:nvSpPr>
          <p:cNvPr id="5" name="Frame 4"/>
          <p:cNvSpPr/>
          <p:nvPr/>
        </p:nvSpPr>
        <p:spPr>
          <a:xfrm>
            <a:off x="0" y="1082675"/>
            <a:ext cx="8465127" cy="1010112"/>
          </a:xfrm>
          <a:prstGeom prst="frame">
            <a:avLst>
              <a:gd name="adj1" fmla="val 2702"/>
            </a:avLst>
          </a:prstGeom>
          <a:ln w="3175"/>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en-US" sz="1600" dirty="0">
                <a:solidFill>
                  <a:schemeClr val="accent1"/>
                </a:solidFill>
                <a:highlight>
                  <a:srgbClr val="FFFFFF"/>
                </a:highlight>
                <a:latin typeface="Consolas" charset="0"/>
              </a:rPr>
              <a:t>let </a:t>
            </a:r>
            <a:r>
              <a:rPr lang="en-US" sz="1600" dirty="0" err="1">
                <a:solidFill>
                  <a:srgbClr val="000000"/>
                </a:solidFill>
                <a:highlight>
                  <a:srgbClr val="FFFFFF"/>
                </a:highlight>
                <a:latin typeface="Consolas" charset="0"/>
              </a:rPr>
              <a:t>webClient</a:t>
            </a:r>
            <a:r>
              <a:rPr lang="en-US" sz="1600" dirty="0">
                <a:solidFill>
                  <a:srgbClr val="000000"/>
                </a:solidFill>
                <a:highlight>
                  <a:srgbClr val="FFFFFF"/>
                </a:highlight>
                <a:latin typeface="Consolas" charset="0"/>
              </a:rPr>
              <a:t> = </a:t>
            </a:r>
            <a:r>
              <a:rPr lang="en-US" sz="1600" dirty="0">
                <a:solidFill>
                  <a:schemeClr val="accent1"/>
                </a:solidFill>
                <a:highlight>
                  <a:srgbClr val="FFFFFF"/>
                </a:highlight>
                <a:latin typeface="Consolas" charset="0"/>
              </a:rPr>
              <a:t>new </a:t>
            </a:r>
            <a:r>
              <a:rPr lang="en-US" sz="1600" dirty="0" err="1">
                <a:solidFill>
                  <a:srgbClr val="000000"/>
                </a:solidFill>
                <a:highlight>
                  <a:srgbClr val="FFFFFF"/>
                </a:highlight>
                <a:latin typeface="Consolas" charset="0"/>
              </a:rPr>
              <a:t>WebClient</a:t>
            </a:r>
            <a:r>
              <a:rPr lang="en-US" sz="1600" dirty="0">
                <a:solidFill>
                  <a:srgbClr val="000000"/>
                </a:solidFill>
                <a:highlight>
                  <a:srgbClr val="FFFFFF"/>
                </a:highlight>
                <a:latin typeface="Consolas" charset="0"/>
              </a:rPr>
              <a:t>()</a:t>
            </a:r>
          </a:p>
          <a:p>
            <a:r>
              <a:rPr lang="de-DE" sz="1600" dirty="0" err="1">
                <a:solidFill>
                  <a:schemeClr val="accent1"/>
                </a:solidFill>
                <a:highlight>
                  <a:srgbClr val="FFFFFF"/>
                </a:highlight>
                <a:latin typeface="Consolas" charset="0"/>
              </a:rPr>
              <a:t>let</a:t>
            </a:r>
            <a:r>
              <a:rPr lang="de-DE" sz="1600" dirty="0">
                <a:solidFill>
                  <a:schemeClr val="accent1"/>
                </a:solidFill>
                <a:highlight>
                  <a:srgbClr val="FFFFFF"/>
                </a:highlight>
                <a:latin typeface="Consolas" charset="0"/>
              </a:rPr>
              <a:t> </a:t>
            </a:r>
            <a:r>
              <a:rPr lang="de-DE" sz="1600" dirty="0" err="1">
                <a:solidFill>
                  <a:srgbClr val="000000"/>
                </a:solidFill>
                <a:highlight>
                  <a:srgbClr val="FFFFFF"/>
                </a:highlight>
                <a:latin typeface="Consolas" charset="0"/>
              </a:rPr>
              <a:t>data</a:t>
            </a:r>
            <a:r>
              <a:rPr lang="de-DE" sz="1600" dirty="0">
                <a:solidFill>
                  <a:srgbClr val="000000"/>
                </a:solidFill>
                <a:highlight>
                  <a:srgbClr val="FFFFFF"/>
                </a:highlight>
                <a:latin typeface="Consolas" charset="0"/>
              </a:rPr>
              <a:t> = </a:t>
            </a:r>
            <a:r>
              <a:rPr lang="de-DE" sz="1600" dirty="0" err="1">
                <a:solidFill>
                  <a:srgbClr val="000000"/>
                </a:solidFill>
                <a:highlight>
                  <a:srgbClr val="FFFFFF"/>
                </a:highlight>
                <a:latin typeface="Consolas" charset="0"/>
              </a:rPr>
              <a:t>webClient.DownloadData</a:t>
            </a:r>
            <a:r>
              <a:rPr lang="de-DE" sz="1600" dirty="0">
                <a:solidFill>
                  <a:srgbClr val="000000"/>
                </a:solidFill>
                <a:highlight>
                  <a:srgbClr val="FFFFFF"/>
                </a:highlight>
                <a:latin typeface="Consolas" charset="0"/>
              </a:rPr>
              <a:t>(</a:t>
            </a:r>
            <a:r>
              <a:rPr lang="de-DE" sz="1600" dirty="0" err="1">
                <a:solidFill>
                  <a:srgbClr val="000000"/>
                </a:solidFill>
                <a:highlight>
                  <a:srgbClr val="FFFFFF"/>
                </a:highlight>
                <a:latin typeface="Consolas" charset="0"/>
              </a:rPr>
              <a:t>uri</a:t>
            </a:r>
            <a:r>
              <a:rPr lang="de-DE" sz="1600" dirty="0">
                <a:solidFill>
                  <a:srgbClr val="000000"/>
                </a:solidFill>
                <a:highlight>
                  <a:srgbClr val="FFFFFF"/>
                </a:highlight>
                <a:latin typeface="Consolas" charset="0"/>
              </a:rPr>
              <a:t>)</a:t>
            </a:r>
          </a:p>
          <a:p>
            <a:r>
              <a:rPr lang="de-DE" sz="1600" dirty="0" err="1">
                <a:solidFill>
                  <a:srgbClr val="000000"/>
                </a:solidFill>
                <a:highlight>
                  <a:srgbClr val="FFFFFF"/>
                </a:highlight>
                <a:latin typeface="Consolas" charset="0"/>
              </a:rPr>
              <a:t>outputStream.Write</a:t>
            </a:r>
            <a:r>
              <a:rPr lang="de-DE" sz="1600" dirty="0">
                <a:solidFill>
                  <a:srgbClr val="000000"/>
                </a:solidFill>
                <a:highlight>
                  <a:srgbClr val="FFFFFF"/>
                </a:highlight>
                <a:latin typeface="Consolas" charset="0"/>
              </a:rPr>
              <a:t>(</a:t>
            </a:r>
            <a:r>
              <a:rPr lang="de-DE" sz="1600" dirty="0" err="1">
                <a:solidFill>
                  <a:srgbClr val="000000"/>
                </a:solidFill>
                <a:highlight>
                  <a:srgbClr val="FFFFFF"/>
                </a:highlight>
                <a:latin typeface="Consolas" charset="0"/>
              </a:rPr>
              <a:t>data</a:t>
            </a:r>
            <a:r>
              <a:rPr lang="de-DE" sz="1600" dirty="0">
                <a:solidFill>
                  <a:srgbClr val="000000"/>
                </a:solidFill>
                <a:highlight>
                  <a:srgbClr val="FFFFFF"/>
                </a:highlight>
                <a:latin typeface="Consolas" charset="0"/>
              </a:rPr>
              <a:t>, 0, </a:t>
            </a:r>
            <a:r>
              <a:rPr lang="de-DE" sz="1600" dirty="0" err="1">
                <a:solidFill>
                  <a:srgbClr val="000000"/>
                </a:solidFill>
                <a:highlight>
                  <a:srgbClr val="FFFFFF"/>
                </a:highlight>
                <a:latin typeface="Consolas" charset="0"/>
              </a:rPr>
              <a:t>data.Length</a:t>
            </a:r>
            <a:r>
              <a:rPr lang="de-DE" sz="1600" dirty="0">
                <a:solidFill>
                  <a:srgbClr val="000000"/>
                </a:solidFill>
                <a:highlight>
                  <a:srgbClr val="FFFFFF"/>
                </a:highlight>
                <a:latin typeface="Consolas" charset="0"/>
              </a:rPr>
              <a:t>)</a:t>
            </a:r>
          </a:p>
        </p:txBody>
      </p:sp>
      <p:sp>
        <p:nvSpPr>
          <p:cNvPr id="6" name="Frame 5"/>
          <p:cNvSpPr/>
          <p:nvPr/>
        </p:nvSpPr>
        <p:spPr>
          <a:xfrm>
            <a:off x="0" y="2501717"/>
            <a:ext cx="8465127" cy="2232089"/>
          </a:xfrm>
          <a:prstGeom prst="frame">
            <a:avLst>
              <a:gd name="adj1" fmla="val 1068"/>
            </a:avLst>
          </a:prstGeom>
          <a:ln w="3175"/>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en-US" sz="1600" dirty="0" smtClean="0">
                <a:solidFill>
                  <a:schemeClr val="accent1"/>
                </a:solidFill>
                <a:highlight>
                  <a:srgbClr val="FFFFFF"/>
                </a:highlight>
                <a:latin typeface="Consolas" charset="0"/>
              </a:rPr>
              <a:t>let </a:t>
            </a:r>
            <a:r>
              <a:rPr lang="en-US" sz="1600" dirty="0" err="1">
                <a:solidFill>
                  <a:srgbClr val="000000"/>
                </a:solidFill>
                <a:highlight>
                  <a:srgbClr val="FFFFFF"/>
                </a:highlight>
                <a:latin typeface="Consolas" charset="0"/>
              </a:rPr>
              <a:t>processingAgent</a:t>
            </a:r>
            <a:r>
              <a:rPr lang="en-US" sz="1600" dirty="0">
                <a:solidFill>
                  <a:srgbClr val="000000"/>
                </a:solidFill>
                <a:highlight>
                  <a:srgbClr val="FFFFFF"/>
                </a:highlight>
                <a:latin typeface="Consolas" charset="0"/>
              </a:rPr>
              <a:t>() = </a:t>
            </a:r>
            <a:endParaRPr lang="en-US" sz="1600" dirty="0" smtClean="0">
              <a:solidFill>
                <a:srgbClr val="000000"/>
              </a:solidFill>
              <a:highlight>
                <a:srgbClr val="FFFFFF"/>
              </a:highlight>
              <a:latin typeface="Consolas" charset="0"/>
            </a:endParaRPr>
          </a:p>
          <a:p>
            <a:r>
              <a:rPr lang="en-US" sz="1600" dirty="0">
                <a:solidFill>
                  <a:srgbClr val="000000"/>
                </a:solidFill>
                <a:highlight>
                  <a:srgbClr val="FFFFFF"/>
                </a:highlight>
                <a:latin typeface="Consolas" charset="0"/>
              </a:rPr>
              <a:t> </a:t>
            </a:r>
            <a:r>
              <a:rPr lang="en-US" sz="1600" dirty="0" smtClean="0">
                <a:solidFill>
                  <a:srgbClr val="000000"/>
                </a:solidFill>
                <a:highlight>
                  <a:srgbClr val="FFFFFF"/>
                </a:highlight>
                <a:latin typeface="Consolas" charset="0"/>
              </a:rPr>
              <a:t> Agent&lt;string </a:t>
            </a:r>
            <a:r>
              <a:rPr lang="en-US" sz="1600" dirty="0">
                <a:solidFill>
                  <a:srgbClr val="000000"/>
                </a:solidFill>
                <a:highlight>
                  <a:srgbClr val="FFFFFF"/>
                </a:highlight>
                <a:latin typeface="Consolas" charset="0"/>
              </a:rPr>
              <a:t>* string&gt;.Start(</a:t>
            </a:r>
            <a:r>
              <a:rPr lang="en-US" sz="1600" dirty="0">
                <a:solidFill>
                  <a:schemeClr val="accent1"/>
                </a:solidFill>
                <a:highlight>
                  <a:srgbClr val="FFFFFF"/>
                </a:highlight>
                <a:latin typeface="Consolas" charset="0"/>
              </a:rPr>
              <a:t>fun</a:t>
            </a:r>
            <a:r>
              <a:rPr lang="en-US" sz="1600" dirty="0">
                <a:solidFill>
                  <a:srgbClr val="000000"/>
                </a:solidFill>
                <a:highlight>
                  <a:srgbClr val="FFFFFF"/>
                </a:highlight>
                <a:latin typeface="Consolas" charset="0"/>
              </a:rPr>
              <a:t> inbox </a:t>
            </a:r>
            <a:r>
              <a:rPr lang="en-US" sz="1600" dirty="0">
                <a:solidFill>
                  <a:schemeClr val="accent1"/>
                </a:solidFill>
                <a:highlight>
                  <a:srgbClr val="FFFFFF"/>
                </a:highlight>
                <a:latin typeface="Consolas" charset="0"/>
              </a:rPr>
              <a:t>-&gt;</a:t>
            </a:r>
          </a:p>
          <a:p>
            <a:r>
              <a:rPr lang="en-US" sz="1600" dirty="0">
                <a:solidFill>
                  <a:srgbClr val="000000"/>
                </a:solidFill>
                <a:highlight>
                  <a:srgbClr val="FFFFFF"/>
                </a:highlight>
                <a:latin typeface="Consolas" charset="0"/>
              </a:rPr>
              <a:t>  </a:t>
            </a:r>
            <a:r>
              <a:rPr lang="en-US" sz="1600" dirty="0" smtClean="0">
                <a:solidFill>
                  <a:srgbClr val="000000"/>
                </a:solidFill>
                <a:highlight>
                  <a:srgbClr val="FFFFFF"/>
                </a:highlight>
                <a:latin typeface="Consolas" charset="0"/>
              </a:rPr>
              <a:t>  </a:t>
            </a:r>
            <a:r>
              <a:rPr lang="en-US" sz="1600" dirty="0" err="1" smtClean="0">
                <a:solidFill>
                  <a:schemeClr val="accent1"/>
                </a:solidFill>
                <a:highlight>
                  <a:srgbClr val="FFFFFF"/>
                </a:highlight>
                <a:latin typeface="Consolas" charset="0"/>
              </a:rPr>
              <a:t>async</a:t>
            </a:r>
            <a:r>
              <a:rPr lang="en-US" sz="1600" dirty="0" smtClean="0">
                <a:solidFill>
                  <a:schemeClr val="accent1"/>
                </a:solidFill>
                <a:highlight>
                  <a:srgbClr val="FFFFFF"/>
                </a:highlight>
                <a:latin typeface="Consolas" charset="0"/>
              </a:rPr>
              <a:t> </a:t>
            </a:r>
            <a:r>
              <a:rPr lang="en-US" sz="1600" dirty="0">
                <a:solidFill>
                  <a:srgbClr val="000000"/>
                </a:solidFill>
                <a:highlight>
                  <a:srgbClr val="FFFFFF"/>
                </a:highlight>
                <a:latin typeface="Consolas" charset="0"/>
              </a:rPr>
              <a:t>{ </a:t>
            </a:r>
            <a:r>
              <a:rPr lang="en-US" sz="1600" dirty="0">
                <a:solidFill>
                  <a:schemeClr val="accent1"/>
                </a:solidFill>
                <a:highlight>
                  <a:srgbClr val="FFFFFF"/>
                </a:highlight>
                <a:latin typeface="Consolas" charset="0"/>
              </a:rPr>
              <a:t>while true do</a:t>
            </a:r>
          </a:p>
          <a:p>
            <a:r>
              <a:rPr lang="en-US" sz="1600" dirty="0">
                <a:solidFill>
                  <a:schemeClr val="accent1"/>
                </a:solidFill>
                <a:highlight>
                  <a:srgbClr val="FFFFFF"/>
                </a:highlight>
                <a:latin typeface="Consolas" charset="0"/>
              </a:rPr>
              <a:t>    </a:t>
            </a:r>
            <a:r>
              <a:rPr lang="en-US" sz="1600" dirty="0" smtClean="0">
                <a:solidFill>
                  <a:schemeClr val="accent1"/>
                </a:solidFill>
                <a:highlight>
                  <a:srgbClr val="FFFFFF"/>
                </a:highlight>
                <a:latin typeface="Consolas" charset="0"/>
              </a:rPr>
              <a:t>        let</a:t>
            </a:r>
            <a:r>
              <a:rPr lang="en-US" sz="1600" dirty="0">
                <a:solidFill>
                  <a:srgbClr val="0000FF"/>
                </a:solidFill>
                <a:highlight>
                  <a:srgbClr val="FFFFFF"/>
                </a:highlight>
                <a:latin typeface="Consolas" charset="0"/>
              </a:rPr>
              <a:t>!</a:t>
            </a:r>
            <a:r>
              <a:rPr lang="en-US" sz="1600" dirty="0">
                <a:solidFill>
                  <a:srgbClr val="000000"/>
                </a:solidFill>
                <a:highlight>
                  <a:srgbClr val="FFFFFF"/>
                </a:highlight>
                <a:latin typeface="Consolas" charset="0"/>
              </a:rPr>
              <a:t> </a:t>
            </a:r>
            <a:r>
              <a:rPr lang="en-US" sz="1600" dirty="0" err="1">
                <a:solidFill>
                  <a:srgbClr val="000000"/>
                </a:solidFill>
                <a:highlight>
                  <a:srgbClr val="FFFFFF"/>
                </a:highlight>
                <a:latin typeface="Consolas" charset="0"/>
              </a:rPr>
              <a:t>name,url</a:t>
            </a:r>
            <a:r>
              <a:rPr lang="en-US" sz="1600" dirty="0">
                <a:solidFill>
                  <a:srgbClr val="000000"/>
                </a:solidFill>
                <a:highlight>
                  <a:srgbClr val="FFFFFF"/>
                </a:highlight>
                <a:latin typeface="Consolas" charset="0"/>
              </a:rPr>
              <a:t> = </a:t>
            </a:r>
            <a:r>
              <a:rPr lang="en-US" sz="1600" dirty="0" err="1">
                <a:solidFill>
                  <a:srgbClr val="000000"/>
                </a:solidFill>
                <a:highlight>
                  <a:srgbClr val="FFFFFF"/>
                </a:highlight>
                <a:latin typeface="Consolas" charset="0"/>
              </a:rPr>
              <a:t>inbox.Receive</a:t>
            </a:r>
            <a:r>
              <a:rPr lang="en-US" sz="1600" dirty="0">
                <a:solidFill>
                  <a:srgbClr val="000000"/>
                </a:solidFill>
                <a:highlight>
                  <a:srgbClr val="FFFFFF"/>
                </a:highlight>
                <a:latin typeface="Consolas" charset="0"/>
              </a:rPr>
              <a:t>()</a:t>
            </a:r>
          </a:p>
          <a:p>
            <a:r>
              <a:rPr lang="en-US" sz="1600" dirty="0" smtClean="0">
                <a:solidFill>
                  <a:srgbClr val="0000FF"/>
                </a:solidFill>
                <a:highlight>
                  <a:srgbClr val="FFFFFF"/>
                </a:highlight>
                <a:latin typeface="Consolas" charset="0"/>
              </a:rPr>
              <a:t>            </a:t>
            </a:r>
            <a:r>
              <a:rPr lang="en-US" sz="1600" dirty="0" smtClean="0">
                <a:solidFill>
                  <a:schemeClr val="accent1"/>
                </a:solidFill>
                <a:highlight>
                  <a:srgbClr val="FFFFFF"/>
                </a:highlight>
                <a:latin typeface="Consolas" charset="0"/>
              </a:rPr>
              <a:t>let </a:t>
            </a:r>
            <a:r>
              <a:rPr lang="en-US" sz="1600" dirty="0" err="1">
                <a:solidFill>
                  <a:srgbClr val="000000"/>
                </a:solidFill>
                <a:highlight>
                  <a:srgbClr val="FFFFFF"/>
                </a:highlight>
                <a:latin typeface="Consolas" charset="0"/>
              </a:rPr>
              <a:t>uri</a:t>
            </a:r>
            <a:r>
              <a:rPr lang="en-US" sz="1600" dirty="0">
                <a:solidFill>
                  <a:srgbClr val="000000"/>
                </a:solidFill>
                <a:highlight>
                  <a:srgbClr val="FFFFFF"/>
                </a:highlight>
                <a:latin typeface="Consolas" charset="0"/>
              </a:rPr>
              <a:t> = </a:t>
            </a:r>
            <a:r>
              <a:rPr lang="en-US" sz="1600" dirty="0">
                <a:solidFill>
                  <a:schemeClr val="accent1"/>
                </a:solidFill>
                <a:highlight>
                  <a:srgbClr val="FFFFFF"/>
                </a:highlight>
                <a:latin typeface="Consolas" charset="0"/>
              </a:rPr>
              <a:t>new </a:t>
            </a:r>
            <a:r>
              <a:rPr lang="en-US" sz="1600" dirty="0" err="1">
                <a:solidFill>
                  <a:srgbClr val="000000"/>
                </a:solidFill>
                <a:highlight>
                  <a:srgbClr val="FFFFFF"/>
                </a:highlight>
                <a:latin typeface="Consolas" charset="0"/>
              </a:rPr>
              <a:t>System.Uri</a:t>
            </a:r>
            <a:r>
              <a:rPr lang="en-US" sz="1600" dirty="0">
                <a:solidFill>
                  <a:srgbClr val="000000"/>
                </a:solidFill>
                <a:highlight>
                  <a:srgbClr val="FFFFFF"/>
                </a:highlight>
                <a:latin typeface="Consolas" charset="0"/>
              </a:rPr>
              <a:t>(</a:t>
            </a:r>
            <a:r>
              <a:rPr lang="en-US" sz="1600" dirty="0" err="1">
                <a:solidFill>
                  <a:srgbClr val="000000"/>
                </a:solidFill>
                <a:highlight>
                  <a:srgbClr val="FFFFFF"/>
                </a:highlight>
                <a:latin typeface="Consolas" charset="0"/>
              </a:rPr>
              <a:t>url</a:t>
            </a:r>
            <a:r>
              <a:rPr lang="en-US" sz="1600" dirty="0">
                <a:solidFill>
                  <a:srgbClr val="000000"/>
                </a:solidFill>
                <a:highlight>
                  <a:srgbClr val="FFFFFF"/>
                </a:highlight>
                <a:latin typeface="Consolas" charset="0"/>
              </a:rPr>
              <a:t>)</a:t>
            </a:r>
          </a:p>
          <a:p>
            <a:r>
              <a:rPr lang="en-US" sz="1600" dirty="0">
                <a:solidFill>
                  <a:srgbClr val="000000"/>
                </a:solidFill>
                <a:highlight>
                  <a:srgbClr val="FFFFFF"/>
                </a:highlight>
                <a:latin typeface="Consolas" charset="0"/>
              </a:rPr>
              <a:t>            </a:t>
            </a:r>
            <a:r>
              <a:rPr lang="en-US" sz="1600" dirty="0" smtClean="0">
                <a:solidFill>
                  <a:schemeClr val="accent1"/>
                </a:solidFill>
                <a:highlight>
                  <a:srgbClr val="FFFFFF"/>
                </a:highlight>
                <a:latin typeface="Consolas" charset="0"/>
              </a:rPr>
              <a:t>let </a:t>
            </a:r>
            <a:r>
              <a:rPr lang="en-US" sz="1600" dirty="0" err="1">
                <a:solidFill>
                  <a:srgbClr val="000000"/>
                </a:solidFill>
                <a:highlight>
                  <a:srgbClr val="FFFFFF"/>
                </a:highlight>
                <a:latin typeface="Consolas" charset="0"/>
              </a:rPr>
              <a:t>webClient</a:t>
            </a:r>
            <a:r>
              <a:rPr lang="en-US" sz="1600" dirty="0">
                <a:solidFill>
                  <a:srgbClr val="000000"/>
                </a:solidFill>
                <a:highlight>
                  <a:srgbClr val="FFFFFF"/>
                </a:highlight>
                <a:latin typeface="Consolas" charset="0"/>
              </a:rPr>
              <a:t> = </a:t>
            </a:r>
            <a:r>
              <a:rPr lang="en-US" sz="1600" dirty="0">
                <a:solidFill>
                  <a:schemeClr val="accent1"/>
                </a:solidFill>
                <a:highlight>
                  <a:srgbClr val="FFFFFF"/>
                </a:highlight>
                <a:latin typeface="Consolas" charset="0"/>
              </a:rPr>
              <a:t>new </a:t>
            </a:r>
            <a:r>
              <a:rPr lang="en-US" sz="1600" dirty="0" err="1">
                <a:solidFill>
                  <a:srgbClr val="000000"/>
                </a:solidFill>
                <a:highlight>
                  <a:srgbClr val="FFFFFF"/>
                </a:highlight>
                <a:latin typeface="Consolas" charset="0"/>
              </a:rPr>
              <a:t>WebClient</a:t>
            </a:r>
            <a:r>
              <a:rPr lang="en-US" sz="1600" dirty="0" smtClean="0">
                <a:solidFill>
                  <a:srgbClr val="000000"/>
                </a:solidFill>
                <a:highlight>
                  <a:srgbClr val="FFFFFF"/>
                </a:highlight>
                <a:latin typeface="Consolas" charset="0"/>
              </a:rPr>
              <a:t>()</a:t>
            </a:r>
          </a:p>
          <a:p>
            <a:r>
              <a:rPr lang="en-US" sz="1600" dirty="0">
                <a:solidFill>
                  <a:srgbClr val="000000"/>
                </a:solidFill>
                <a:highlight>
                  <a:srgbClr val="FFFFFF"/>
                </a:highlight>
                <a:latin typeface="Consolas" charset="0"/>
              </a:rPr>
              <a:t> </a:t>
            </a:r>
            <a:r>
              <a:rPr lang="en-US" sz="1600" dirty="0" smtClean="0">
                <a:solidFill>
                  <a:srgbClr val="000000"/>
                </a:solidFill>
                <a:highlight>
                  <a:srgbClr val="FFFFFF"/>
                </a:highlight>
                <a:latin typeface="Consolas" charset="0"/>
              </a:rPr>
              <a:t>           </a:t>
            </a:r>
            <a:r>
              <a:rPr lang="de-DE" sz="1600" dirty="0" err="1" smtClean="0">
                <a:solidFill>
                  <a:schemeClr val="accent1"/>
                </a:solidFill>
                <a:highlight>
                  <a:srgbClr val="FFFFFF"/>
                </a:highlight>
                <a:latin typeface="Consolas" charset="0"/>
              </a:rPr>
              <a:t>let</a:t>
            </a:r>
            <a:r>
              <a:rPr lang="de-DE" sz="1600" dirty="0">
                <a:solidFill>
                  <a:srgbClr val="0000FF"/>
                </a:solidFill>
                <a:highlight>
                  <a:srgbClr val="FFFFFF"/>
                </a:highlight>
                <a:latin typeface="Consolas" charset="0"/>
              </a:rPr>
              <a:t>!</a:t>
            </a:r>
            <a:r>
              <a:rPr lang="de-DE" sz="1600" dirty="0">
                <a:solidFill>
                  <a:srgbClr val="000000"/>
                </a:solidFill>
                <a:highlight>
                  <a:srgbClr val="FFFFFF"/>
                </a:highlight>
                <a:latin typeface="Consolas" charset="0"/>
              </a:rPr>
              <a:t> </a:t>
            </a:r>
            <a:r>
              <a:rPr lang="de-DE" sz="1600" dirty="0" err="1">
                <a:solidFill>
                  <a:srgbClr val="000000"/>
                </a:solidFill>
                <a:highlight>
                  <a:srgbClr val="FFFFFF"/>
                </a:highlight>
                <a:latin typeface="Consolas" charset="0"/>
              </a:rPr>
              <a:t>html</a:t>
            </a:r>
            <a:r>
              <a:rPr lang="de-DE" sz="1600" dirty="0">
                <a:solidFill>
                  <a:srgbClr val="000000"/>
                </a:solidFill>
                <a:highlight>
                  <a:srgbClr val="FFFFFF"/>
                </a:highlight>
                <a:latin typeface="Consolas" charset="0"/>
              </a:rPr>
              <a:t> = </a:t>
            </a:r>
            <a:r>
              <a:rPr lang="de-DE" sz="1600" dirty="0" err="1">
                <a:solidFill>
                  <a:srgbClr val="000000"/>
                </a:solidFill>
                <a:highlight>
                  <a:srgbClr val="FFFFFF"/>
                </a:highlight>
                <a:latin typeface="Consolas" charset="0"/>
              </a:rPr>
              <a:t>webClient.AsyncDownloadString</a:t>
            </a:r>
            <a:r>
              <a:rPr lang="de-DE" sz="1600" dirty="0">
                <a:solidFill>
                  <a:srgbClr val="000000"/>
                </a:solidFill>
                <a:highlight>
                  <a:srgbClr val="FFFFFF"/>
                </a:highlight>
                <a:latin typeface="Consolas" charset="0"/>
              </a:rPr>
              <a:t>(</a:t>
            </a:r>
            <a:r>
              <a:rPr lang="de-DE" sz="1600" dirty="0" err="1">
                <a:solidFill>
                  <a:srgbClr val="000000"/>
                </a:solidFill>
                <a:highlight>
                  <a:srgbClr val="FFFFFF"/>
                </a:highlight>
                <a:latin typeface="Consolas" charset="0"/>
              </a:rPr>
              <a:t>uri</a:t>
            </a:r>
            <a:r>
              <a:rPr lang="de-DE" sz="1600" dirty="0" smtClean="0">
                <a:solidFill>
                  <a:srgbClr val="000000"/>
                </a:solidFill>
                <a:highlight>
                  <a:srgbClr val="FFFFFF"/>
                </a:highlight>
                <a:latin typeface="Consolas" charset="0"/>
              </a:rPr>
              <a:t>)</a:t>
            </a:r>
          </a:p>
          <a:p>
            <a:r>
              <a:rPr lang="en-US" sz="1600" dirty="0" smtClean="0">
                <a:solidFill>
                  <a:srgbClr val="000000"/>
                </a:solidFill>
                <a:highlight>
                  <a:srgbClr val="FFFFFF"/>
                </a:highlight>
                <a:latin typeface="Consolas" charset="0"/>
              </a:rPr>
              <a:t>            </a:t>
            </a:r>
            <a:r>
              <a:rPr lang="en-US" sz="1600" dirty="0" err="1" smtClean="0">
                <a:solidFill>
                  <a:srgbClr val="000000"/>
                </a:solidFill>
                <a:highlight>
                  <a:srgbClr val="FFFFFF"/>
                </a:highlight>
                <a:latin typeface="Consolas" charset="0"/>
              </a:rPr>
              <a:t>printfn</a:t>
            </a:r>
            <a:r>
              <a:rPr lang="en-US" sz="1600" dirty="0" smtClean="0">
                <a:solidFill>
                  <a:srgbClr val="000000"/>
                </a:solidFill>
                <a:highlight>
                  <a:srgbClr val="FFFFFF"/>
                </a:highlight>
                <a:latin typeface="Consolas" charset="0"/>
              </a:rPr>
              <a:t> </a:t>
            </a:r>
            <a:r>
              <a:rPr lang="en-US" sz="1600" dirty="0">
                <a:solidFill>
                  <a:schemeClr val="accent5"/>
                </a:solidFill>
                <a:highlight>
                  <a:srgbClr val="FFFFFF"/>
                </a:highlight>
                <a:latin typeface="Consolas" charset="0"/>
              </a:rPr>
              <a:t>"Read %d characters for %s" </a:t>
            </a:r>
            <a:r>
              <a:rPr lang="en-US" sz="1600" dirty="0" err="1">
                <a:solidFill>
                  <a:srgbClr val="000000"/>
                </a:solidFill>
                <a:highlight>
                  <a:srgbClr val="FFFFFF"/>
                </a:highlight>
                <a:latin typeface="Consolas" charset="0"/>
              </a:rPr>
              <a:t>html.Length</a:t>
            </a:r>
            <a:r>
              <a:rPr lang="en-US" sz="1600" dirty="0">
                <a:solidFill>
                  <a:srgbClr val="000000"/>
                </a:solidFill>
                <a:highlight>
                  <a:srgbClr val="FFFFFF"/>
                </a:highlight>
                <a:latin typeface="Consolas" charset="0"/>
              </a:rPr>
              <a:t> name })</a:t>
            </a:r>
            <a:endParaRPr lang="de-DE" sz="1600" dirty="0">
              <a:solidFill>
                <a:srgbClr val="000000"/>
              </a:solidFill>
              <a:highlight>
                <a:srgbClr val="FFFFFF"/>
              </a:highlight>
              <a:latin typeface="Consolas" charset="0"/>
            </a:endParaRPr>
          </a:p>
        </p:txBody>
      </p:sp>
      <p:pic>
        <p:nvPicPr>
          <p:cNvPr id="8" name="Screen Shot 2014-11-04 at 14.37.14.png" descr="/Users/rach/Desktop/Screen Shot 2014-11-04 at 14.37.14.png"/>
          <p:cNvPicPr>
            <a:picLocks noChangeAspect="1"/>
          </p:cNvPicPr>
          <p:nvPr/>
        </p:nvPicPr>
        <p:blipFill>
          <a:blip r:embed="rId3" r:link="rId4">
            <a:extLst>
              <a:ext uri="{28A0092B-C50C-407E-A947-70E740481C1C}">
                <a14:useLocalDpi xmlns:a14="http://schemas.microsoft.com/office/drawing/2010/main" val="0"/>
              </a:ext>
            </a:extLst>
          </a:blip>
          <a:stretch>
            <a:fillRect/>
          </a:stretch>
        </p:blipFill>
        <p:spPr>
          <a:xfrm>
            <a:off x="5391388" y="2242053"/>
            <a:ext cx="3558645" cy="785241"/>
          </a:xfrm>
          <a:prstGeom prst="rect">
            <a:avLst/>
          </a:prstGeom>
        </p:spPr>
      </p:pic>
      <p:sp>
        <p:nvSpPr>
          <p:cNvPr id="9" name="Frame 8"/>
          <p:cNvSpPr/>
          <p:nvPr/>
        </p:nvSpPr>
        <p:spPr>
          <a:xfrm>
            <a:off x="461082" y="3072477"/>
            <a:ext cx="781977" cy="335511"/>
          </a:xfrm>
          <a:prstGeom prst="fram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0" name="Frame 9"/>
          <p:cNvSpPr/>
          <p:nvPr/>
        </p:nvSpPr>
        <p:spPr>
          <a:xfrm>
            <a:off x="1350384" y="3296106"/>
            <a:ext cx="624383" cy="335511"/>
          </a:xfrm>
          <a:prstGeom prst="fram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1" name="Frame 10"/>
          <p:cNvSpPr/>
          <p:nvPr/>
        </p:nvSpPr>
        <p:spPr>
          <a:xfrm>
            <a:off x="3777672" y="4052855"/>
            <a:ext cx="782665" cy="335511"/>
          </a:xfrm>
          <a:prstGeom prst="fram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939319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500"/>
                                        <p:tgtEl>
                                          <p:spTgt spid="10"/>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P spid="10" grpId="0" animBg="1"/>
      <p:bldP spid="11"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Async</a:t>
            </a:r>
            <a:r>
              <a:rPr lang="en-US" dirty="0" smtClean="0"/>
              <a:t> workflow</a:t>
            </a:r>
            <a:endParaRPr lang="en-US" dirty="0"/>
          </a:p>
        </p:txBody>
      </p:sp>
      <p:sp>
        <p:nvSpPr>
          <p:cNvPr id="3" name="Content Placeholder 2"/>
          <p:cNvSpPr>
            <a:spLocks noGrp="1"/>
          </p:cNvSpPr>
          <p:nvPr>
            <p:ph idx="1"/>
          </p:nvPr>
        </p:nvSpPr>
        <p:spPr/>
        <p:txBody>
          <a:bodyPr/>
          <a:lstStyle/>
          <a:p>
            <a:pPr marL="0">
              <a:lnSpc>
                <a:spcPct val="100000"/>
              </a:lnSpc>
              <a:spcBef>
                <a:spcPts val="0"/>
              </a:spcBef>
            </a:pPr>
            <a:r>
              <a:rPr lang="en-US" sz="1600" dirty="0">
                <a:solidFill>
                  <a:schemeClr val="accent1"/>
                </a:solidFill>
                <a:highlight>
                  <a:srgbClr val="FFFFFF"/>
                </a:highlight>
                <a:latin typeface="Consolas" charset="0"/>
              </a:rPr>
              <a:t>let rec</a:t>
            </a:r>
            <a:r>
              <a:rPr lang="en-US" sz="1600" dirty="0">
                <a:solidFill>
                  <a:srgbClr val="000000"/>
                </a:solidFill>
                <a:highlight>
                  <a:srgbClr val="FFFFFF"/>
                </a:highlight>
                <a:latin typeface="Consolas" charset="0"/>
              </a:rPr>
              <a:t> loop count = </a:t>
            </a:r>
          </a:p>
          <a:p>
            <a:pPr marL="0">
              <a:lnSpc>
                <a:spcPct val="100000"/>
              </a:lnSpc>
              <a:spcBef>
                <a:spcPts val="0"/>
              </a:spcBef>
            </a:pPr>
            <a:r>
              <a:rPr lang="ro-RO" sz="1600" dirty="0">
                <a:solidFill>
                  <a:srgbClr val="000000"/>
                </a:solidFill>
                <a:highlight>
                  <a:srgbClr val="FFFFFF"/>
                </a:highlight>
                <a:latin typeface="Consolas" charset="0"/>
              </a:rPr>
              <a:t>    </a:t>
            </a:r>
            <a:r>
              <a:rPr lang="ro-RO" sz="1600" dirty="0" err="1">
                <a:solidFill>
                  <a:schemeClr val="accent1"/>
                </a:solidFill>
                <a:highlight>
                  <a:srgbClr val="FFFFFF"/>
                </a:highlight>
                <a:latin typeface="Consolas" charset="0"/>
              </a:rPr>
              <a:t>async</a:t>
            </a:r>
            <a:r>
              <a:rPr lang="ro-RO" sz="1600" dirty="0">
                <a:solidFill>
                  <a:schemeClr val="accent1"/>
                </a:solidFill>
                <a:highlight>
                  <a:srgbClr val="FFFFFF"/>
                </a:highlight>
                <a:latin typeface="Consolas" charset="0"/>
              </a:rPr>
              <a:t> </a:t>
            </a:r>
            <a:r>
              <a:rPr lang="ro-RO" sz="1600" dirty="0">
                <a:solidFill>
                  <a:srgbClr val="000000"/>
                </a:solidFill>
                <a:highlight>
                  <a:srgbClr val="FFFFFF"/>
                </a:highlight>
                <a:latin typeface="Consolas" charset="0"/>
              </a:rPr>
              <a:t>{ </a:t>
            </a:r>
            <a:endParaRPr lang="ro-RO" sz="1600" dirty="0" smtClean="0">
              <a:solidFill>
                <a:srgbClr val="000000"/>
              </a:solidFill>
              <a:highlight>
                <a:srgbClr val="FFFFFF"/>
              </a:highlight>
              <a:latin typeface="Consolas" charset="0"/>
            </a:endParaRPr>
          </a:p>
          <a:p>
            <a:pPr marL="0">
              <a:lnSpc>
                <a:spcPct val="100000"/>
              </a:lnSpc>
              <a:spcBef>
                <a:spcPts val="0"/>
              </a:spcBef>
            </a:pPr>
            <a:r>
              <a:rPr lang="ro-RO" sz="1600" dirty="0" smtClean="0">
                <a:solidFill>
                  <a:srgbClr val="000000"/>
                </a:solidFill>
                <a:highlight>
                  <a:srgbClr val="FFFFFF"/>
                </a:highlight>
                <a:latin typeface="Consolas" charset="0"/>
              </a:rPr>
              <a:t>        </a:t>
            </a:r>
            <a:r>
              <a:rPr lang="ro-RO" sz="1600" dirty="0" err="1" smtClean="0">
                <a:solidFill>
                  <a:schemeClr val="accent1"/>
                </a:solidFill>
                <a:highlight>
                  <a:srgbClr val="FFFFFF"/>
                </a:highlight>
                <a:latin typeface="Consolas" charset="0"/>
              </a:rPr>
              <a:t>let</a:t>
            </a:r>
            <a:r>
              <a:rPr lang="ro-RO" sz="1600" dirty="0" smtClean="0">
                <a:solidFill>
                  <a:schemeClr val="accent1"/>
                </a:solidFill>
                <a:highlight>
                  <a:srgbClr val="FFFFFF"/>
                </a:highlight>
                <a:latin typeface="Consolas" charset="0"/>
              </a:rPr>
              <a:t>!</a:t>
            </a:r>
            <a:r>
              <a:rPr lang="ro-RO" sz="1600" dirty="0" smtClean="0">
                <a:solidFill>
                  <a:srgbClr val="000000"/>
                </a:solidFill>
                <a:highlight>
                  <a:srgbClr val="FFFFFF"/>
                </a:highlight>
                <a:latin typeface="Consolas" charset="0"/>
              </a:rPr>
              <a:t> ev = </a:t>
            </a:r>
            <a:r>
              <a:rPr lang="ro-RO" sz="1600" dirty="0" err="1" smtClean="0">
                <a:solidFill>
                  <a:srgbClr val="000000"/>
                </a:solidFill>
                <a:highlight>
                  <a:srgbClr val="FFFFFF"/>
                </a:highlight>
                <a:latin typeface="Consolas" charset="0"/>
              </a:rPr>
              <a:t>Async.AwaitEvent</a:t>
            </a:r>
            <a:r>
              <a:rPr lang="ro-RO" sz="1600" dirty="0" smtClean="0">
                <a:solidFill>
                  <a:srgbClr val="000000"/>
                </a:solidFill>
                <a:highlight>
                  <a:srgbClr val="FFFFFF"/>
                </a:highlight>
                <a:latin typeface="Consolas" charset="0"/>
              </a:rPr>
              <a:t> </a:t>
            </a:r>
            <a:r>
              <a:rPr lang="ro-RO" sz="1600" dirty="0" err="1" smtClean="0">
                <a:solidFill>
                  <a:srgbClr val="000000"/>
                </a:solidFill>
                <a:highlight>
                  <a:srgbClr val="FFFFFF"/>
                </a:highlight>
                <a:latin typeface="Consolas" charset="0"/>
              </a:rPr>
              <a:t>lbl.MouseDown</a:t>
            </a:r>
            <a:endParaRPr lang="ro-RO" sz="1600" dirty="0" smtClean="0">
              <a:solidFill>
                <a:srgbClr val="000000"/>
              </a:solidFill>
              <a:highlight>
                <a:srgbClr val="FFFFFF"/>
              </a:highlight>
              <a:latin typeface="Consolas" charset="0"/>
            </a:endParaRPr>
          </a:p>
          <a:p>
            <a:pPr marL="0">
              <a:lnSpc>
                <a:spcPct val="100000"/>
              </a:lnSpc>
              <a:spcBef>
                <a:spcPts val="0"/>
              </a:spcBef>
            </a:pPr>
            <a:r>
              <a:rPr lang="ro-RO" sz="1600" dirty="0" smtClean="0">
                <a:solidFill>
                  <a:srgbClr val="000000"/>
                </a:solidFill>
                <a:highlight>
                  <a:srgbClr val="FFFFFF"/>
                </a:highlight>
                <a:latin typeface="Consolas" charset="0"/>
              </a:rPr>
              <a:t>        </a:t>
            </a:r>
            <a:r>
              <a:rPr lang="ro-RO" sz="1600" dirty="0" err="1">
                <a:solidFill>
                  <a:srgbClr val="000000"/>
                </a:solidFill>
                <a:highlight>
                  <a:srgbClr val="FFFFFF"/>
                </a:highlight>
                <a:latin typeface="Consolas" charset="0"/>
              </a:rPr>
              <a:t>lbl.Text</a:t>
            </a:r>
            <a:r>
              <a:rPr lang="ro-RO" sz="1600" dirty="0">
                <a:solidFill>
                  <a:srgbClr val="000000"/>
                </a:solidFill>
                <a:highlight>
                  <a:srgbClr val="FFFFFF"/>
                </a:highlight>
                <a:latin typeface="Consolas" charset="0"/>
              </a:rPr>
              <a:t> &lt;- </a:t>
            </a:r>
            <a:r>
              <a:rPr lang="ro-RO" sz="1600" dirty="0" err="1">
                <a:solidFill>
                  <a:srgbClr val="000000"/>
                </a:solidFill>
                <a:highlight>
                  <a:srgbClr val="FFFFFF"/>
                </a:highlight>
                <a:latin typeface="Consolas" charset="0"/>
              </a:rPr>
              <a:t>sprintf</a:t>
            </a:r>
            <a:r>
              <a:rPr lang="ro-RO" sz="1600" dirty="0">
                <a:solidFill>
                  <a:srgbClr val="000000"/>
                </a:solidFill>
                <a:highlight>
                  <a:srgbClr val="FFFFFF"/>
                </a:highlight>
                <a:latin typeface="Consolas" charset="0"/>
              </a:rPr>
              <a:t> </a:t>
            </a:r>
            <a:r>
              <a:rPr lang="ro-RO" sz="1600" dirty="0">
                <a:solidFill>
                  <a:schemeClr val="accent5"/>
                </a:solidFill>
                <a:highlight>
                  <a:srgbClr val="FFFFFF"/>
                </a:highlight>
                <a:latin typeface="Consolas" charset="0"/>
              </a:rPr>
              <a:t>"</a:t>
            </a:r>
            <a:r>
              <a:rPr lang="ro-RO" sz="1600" dirty="0" err="1">
                <a:solidFill>
                  <a:schemeClr val="accent5"/>
                </a:solidFill>
                <a:highlight>
                  <a:srgbClr val="FFFFFF"/>
                </a:highlight>
                <a:latin typeface="Consolas" charset="0"/>
              </a:rPr>
              <a:t>Clicks</a:t>
            </a:r>
            <a:r>
              <a:rPr lang="ro-RO" sz="1600" dirty="0">
                <a:solidFill>
                  <a:schemeClr val="accent5"/>
                </a:solidFill>
                <a:highlight>
                  <a:srgbClr val="FFFFFF"/>
                </a:highlight>
                <a:latin typeface="Consolas" charset="0"/>
              </a:rPr>
              <a:t>: %d" </a:t>
            </a:r>
            <a:r>
              <a:rPr lang="ro-RO" sz="1600" dirty="0" err="1">
                <a:solidFill>
                  <a:srgbClr val="000000"/>
                </a:solidFill>
                <a:highlight>
                  <a:srgbClr val="FFFFFF"/>
                </a:highlight>
                <a:latin typeface="Consolas" charset="0"/>
              </a:rPr>
              <a:t>count</a:t>
            </a:r>
            <a:endParaRPr lang="ro-RO" sz="1600" dirty="0">
              <a:solidFill>
                <a:srgbClr val="000000"/>
              </a:solidFill>
              <a:highlight>
                <a:srgbClr val="FFFFFF"/>
              </a:highlight>
              <a:latin typeface="Consolas" charset="0"/>
            </a:endParaRPr>
          </a:p>
          <a:p>
            <a:pPr marL="0">
              <a:lnSpc>
                <a:spcPct val="100000"/>
              </a:lnSpc>
              <a:spcBef>
                <a:spcPts val="0"/>
              </a:spcBef>
            </a:pPr>
            <a:r>
              <a:rPr lang="de-DE" sz="1600" dirty="0">
                <a:solidFill>
                  <a:srgbClr val="000000"/>
                </a:solidFill>
                <a:highlight>
                  <a:srgbClr val="FFFFFF"/>
                </a:highlight>
                <a:latin typeface="Consolas" charset="0"/>
              </a:rPr>
              <a:t>        </a:t>
            </a:r>
            <a:r>
              <a:rPr lang="de-DE" sz="1600" dirty="0">
                <a:solidFill>
                  <a:schemeClr val="accent1"/>
                </a:solidFill>
                <a:highlight>
                  <a:srgbClr val="FFFFFF"/>
                </a:highlight>
                <a:latin typeface="Consolas" charset="0"/>
              </a:rPr>
              <a:t>do!</a:t>
            </a:r>
            <a:r>
              <a:rPr lang="de-DE" sz="1600" dirty="0">
                <a:solidFill>
                  <a:srgbClr val="000000"/>
                </a:solidFill>
                <a:highlight>
                  <a:srgbClr val="FFFFFF"/>
                </a:highlight>
                <a:latin typeface="Consolas" charset="0"/>
              </a:rPr>
              <a:t> </a:t>
            </a:r>
            <a:r>
              <a:rPr lang="de-DE" sz="1600" dirty="0" err="1">
                <a:solidFill>
                  <a:srgbClr val="000000"/>
                </a:solidFill>
                <a:highlight>
                  <a:srgbClr val="FFFFFF"/>
                </a:highlight>
                <a:latin typeface="Consolas" charset="0"/>
              </a:rPr>
              <a:t>Async.Sleep</a:t>
            </a:r>
            <a:r>
              <a:rPr lang="de-DE" sz="1600" dirty="0">
                <a:solidFill>
                  <a:srgbClr val="000000"/>
                </a:solidFill>
                <a:highlight>
                  <a:srgbClr val="FFFFFF"/>
                </a:highlight>
                <a:latin typeface="Consolas" charset="0"/>
              </a:rPr>
              <a:t> 1000        </a:t>
            </a:r>
          </a:p>
          <a:p>
            <a:pPr marL="0">
              <a:lnSpc>
                <a:spcPct val="100000"/>
              </a:lnSpc>
              <a:spcBef>
                <a:spcPts val="0"/>
              </a:spcBef>
            </a:pPr>
            <a:r>
              <a:rPr lang="en-US" sz="1600" dirty="0">
                <a:solidFill>
                  <a:srgbClr val="000000"/>
                </a:solidFill>
                <a:highlight>
                  <a:srgbClr val="FFFFFF"/>
                </a:highlight>
                <a:latin typeface="Consolas" charset="0"/>
              </a:rPr>
              <a:t>        </a:t>
            </a:r>
            <a:r>
              <a:rPr lang="en-US" sz="1600" dirty="0">
                <a:solidFill>
                  <a:schemeClr val="accent1"/>
                </a:solidFill>
                <a:highlight>
                  <a:srgbClr val="FFFFFF"/>
                </a:highlight>
                <a:latin typeface="Consolas" charset="0"/>
              </a:rPr>
              <a:t>return!</a:t>
            </a:r>
            <a:r>
              <a:rPr lang="en-US" sz="1600" dirty="0">
                <a:solidFill>
                  <a:srgbClr val="000000"/>
                </a:solidFill>
                <a:highlight>
                  <a:srgbClr val="FFFFFF"/>
                </a:highlight>
                <a:latin typeface="Consolas" charset="0"/>
              </a:rPr>
              <a:t> loop &lt;| count + 1</a:t>
            </a:r>
          </a:p>
          <a:p>
            <a:pPr marL="0">
              <a:lnSpc>
                <a:spcPct val="100000"/>
              </a:lnSpc>
              <a:spcBef>
                <a:spcPts val="0"/>
              </a:spcBef>
            </a:pPr>
            <a:r>
              <a:rPr lang="de-DE" sz="1600" dirty="0">
                <a:solidFill>
                  <a:srgbClr val="000000"/>
                </a:solidFill>
                <a:highlight>
                  <a:srgbClr val="FFFFFF"/>
                </a:highlight>
                <a:latin typeface="Consolas" charset="0"/>
              </a:rPr>
              <a:t>    </a:t>
            </a:r>
            <a:r>
              <a:rPr lang="de-DE" sz="1600" dirty="0" smtClean="0">
                <a:solidFill>
                  <a:srgbClr val="000000"/>
                </a:solidFill>
                <a:highlight>
                  <a:srgbClr val="FFFFFF"/>
                </a:highlight>
                <a:latin typeface="Consolas" charset="0"/>
              </a:rPr>
              <a:t>}</a:t>
            </a:r>
            <a:br>
              <a:rPr lang="de-DE" sz="1600" dirty="0" smtClean="0">
                <a:solidFill>
                  <a:srgbClr val="000000"/>
                </a:solidFill>
                <a:highlight>
                  <a:srgbClr val="FFFFFF"/>
                </a:highlight>
                <a:latin typeface="Consolas" charset="0"/>
              </a:rPr>
            </a:br>
            <a:endParaRPr lang="de-DE" sz="1600" dirty="0">
              <a:solidFill>
                <a:srgbClr val="000000"/>
              </a:solidFill>
              <a:highlight>
                <a:srgbClr val="FFFFFF"/>
              </a:highlight>
              <a:latin typeface="Consolas" charset="0"/>
            </a:endParaRPr>
          </a:p>
          <a:p>
            <a:pPr marL="0">
              <a:lnSpc>
                <a:spcPct val="100000"/>
              </a:lnSpc>
              <a:spcBef>
                <a:spcPts val="0"/>
              </a:spcBef>
            </a:pPr>
            <a:r>
              <a:rPr lang="de-DE" sz="1600" dirty="0" err="1">
                <a:solidFill>
                  <a:schemeClr val="accent1"/>
                </a:solidFill>
                <a:highlight>
                  <a:srgbClr val="FFFFFF"/>
                </a:highlight>
                <a:latin typeface="Consolas" charset="0"/>
              </a:rPr>
              <a:t>let</a:t>
            </a:r>
            <a:r>
              <a:rPr lang="de-DE" sz="1600" dirty="0">
                <a:solidFill>
                  <a:schemeClr val="accent1"/>
                </a:solidFill>
                <a:highlight>
                  <a:srgbClr val="FFFFFF"/>
                </a:highlight>
                <a:latin typeface="Consolas" charset="0"/>
              </a:rPr>
              <a:t> </a:t>
            </a:r>
            <a:r>
              <a:rPr lang="de-DE" sz="1600" dirty="0" err="1">
                <a:solidFill>
                  <a:srgbClr val="000000"/>
                </a:solidFill>
                <a:highlight>
                  <a:srgbClr val="FFFFFF"/>
                </a:highlight>
                <a:latin typeface="Consolas" charset="0"/>
              </a:rPr>
              <a:t>start</a:t>
            </a:r>
            <a:r>
              <a:rPr lang="de-DE" sz="1600" dirty="0">
                <a:solidFill>
                  <a:srgbClr val="000000"/>
                </a:solidFill>
                <a:highlight>
                  <a:srgbClr val="FFFFFF"/>
                </a:highlight>
                <a:latin typeface="Consolas" charset="0"/>
              </a:rPr>
              <a:t> = </a:t>
            </a:r>
            <a:r>
              <a:rPr lang="de-DE" sz="1600" dirty="0" err="1">
                <a:solidFill>
                  <a:srgbClr val="000000"/>
                </a:solidFill>
                <a:highlight>
                  <a:srgbClr val="FFFFFF"/>
                </a:highlight>
                <a:latin typeface="Consolas" charset="0"/>
              </a:rPr>
              <a:t>Async.StartImmediate</a:t>
            </a:r>
            <a:r>
              <a:rPr lang="de-DE" sz="1600" dirty="0">
                <a:solidFill>
                  <a:srgbClr val="000000"/>
                </a:solidFill>
                <a:highlight>
                  <a:srgbClr val="FFFFFF"/>
                </a:highlight>
                <a:latin typeface="Consolas" charset="0"/>
              </a:rPr>
              <a:t> &lt;| </a:t>
            </a:r>
            <a:r>
              <a:rPr lang="de-DE" sz="1600" dirty="0" err="1">
                <a:solidFill>
                  <a:srgbClr val="000000"/>
                </a:solidFill>
                <a:highlight>
                  <a:srgbClr val="FFFFFF"/>
                </a:highlight>
                <a:latin typeface="Consolas" charset="0"/>
              </a:rPr>
              <a:t>loop</a:t>
            </a:r>
            <a:r>
              <a:rPr lang="de-DE" sz="1600" dirty="0">
                <a:solidFill>
                  <a:srgbClr val="000000"/>
                </a:solidFill>
                <a:highlight>
                  <a:srgbClr val="FFFFFF"/>
                </a:highlight>
                <a:latin typeface="Consolas" charset="0"/>
              </a:rPr>
              <a:t> </a:t>
            </a:r>
            <a:r>
              <a:rPr lang="de-DE" sz="1600" dirty="0" smtClean="0">
                <a:solidFill>
                  <a:srgbClr val="000000"/>
                </a:solidFill>
                <a:highlight>
                  <a:srgbClr val="FFFFFF"/>
                </a:highlight>
                <a:latin typeface="Consolas" charset="0"/>
              </a:rPr>
              <a:t>1</a:t>
            </a:r>
            <a:endParaRPr lang="de-DE" sz="1600" dirty="0">
              <a:solidFill>
                <a:srgbClr val="000000"/>
              </a:solidFill>
              <a:highlight>
                <a:srgbClr val="FFFFFF"/>
              </a:highlight>
              <a:latin typeface="Consolas" charset="0"/>
            </a:endParaRPr>
          </a:p>
        </p:txBody>
      </p:sp>
    </p:spTree>
    <p:extLst>
      <p:ext uri="{BB962C8B-B14F-4D97-AF65-F5344CB8AC3E}">
        <p14:creationId xmlns:p14="http://schemas.microsoft.com/office/powerpoint/2010/main" val="13266138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ext Placeholder 6"/>
          <p:cNvSpPr>
            <a:spLocks noGrp="1"/>
          </p:cNvSpPr>
          <p:nvPr>
            <p:ph type="body" sz="quarter" idx="13"/>
          </p:nvPr>
        </p:nvSpPr>
        <p:spPr/>
        <p:txBody>
          <a:bodyPr/>
          <a:lstStyle/>
          <a:p>
            <a:r>
              <a:rPr lang="en-US" smtClean="0"/>
              <a:t>Demo</a:t>
            </a:r>
            <a:endParaRPr lang="en-US" dirty="0"/>
          </a:p>
        </p:txBody>
      </p:sp>
      <p:sp>
        <p:nvSpPr>
          <p:cNvPr id="5" name="Title 4"/>
          <p:cNvSpPr>
            <a:spLocks noGrp="1"/>
          </p:cNvSpPr>
          <p:nvPr>
            <p:ph type="title"/>
          </p:nvPr>
        </p:nvSpPr>
        <p:spPr/>
        <p:txBody>
          <a:bodyPr/>
          <a:lstStyle/>
          <a:p>
            <a:r>
              <a:rPr lang="en-US" smtClean="0"/>
              <a:t>Demo</a:t>
            </a:r>
            <a:endParaRPr lang="en-US" dirty="0"/>
          </a:p>
        </p:txBody>
      </p:sp>
      <p:sp>
        <p:nvSpPr>
          <p:cNvPr id="6" name="Text Placeholder 5"/>
          <p:cNvSpPr>
            <a:spLocks noGrp="1"/>
          </p:cNvSpPr>
          <p:nvPr>
            <p:ph type="body" idx="1"/>
          </p:nvPr>
        </p:nvSpPr>
        <p:spPr/>
        <p:txBody>
          <a:bodyPr/>
          <a:lstStyle/>
          <a:p>
            <a:r>
              <a:rPr lang="en-US" smtClean="0"/>
              <a:t>Async workflows</a:t>
            </a:r>
            <a:endParaRPr lang="en-US" dirty="0"/>
          </a:p>
        </p:txBody>
      </p:sp>
    </p:spTree>
    <p:extLst>
      <p:ext uri="{BB962C8B-B14F-4D97-AF65-F5344CB8AC3E}">
        <p14:creationId xmlns:p14="http://schemas.microsoft.com/office/powerpoint/2010/main" val="117236212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The actor model</a:t>
            </a:r>
            <a:endParaRPr lang="en-US"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681898617"/>
              </p:ext>
            </p:extLst>
          </p:nvPr>
        </p:nvGraphicFramePr>
        <p:xfrm>
          <a:off x="233820" y="1648691"/>
          <a:ext cx="8228012" cy="309750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extBox 5"/>
          <p:cNvSpPr txBox="1"/>
          <p:nvPr/>
        </p:nvSpPr>
        <p:spPr>
          <a:xfrm>
            <a:off x="946404" y="1268492"/>
            <a:ext cx="7498080" cy="646331"/>
          </a:xfrm>
          <a:prstGeom prst="rect">
            <a:avLst/>
          </a:prstGeom>
          <a:noFill/>
        </p:spPr>
        <p:txBody>
          <a:bodyPr wrap="square" rtlCol="0">
            <a:spAutoFit/>
          </a:bodyPr>
          <a:lstStyle/>
          <a:p>
            <a:pPr lvl="0"/>
            <a:r>
              <a:rPr lang="en-US" dirty="0">
                <a:latin typeface="Graphik Extralight" charset="0"/>
                <a:ea typeface="Graphik Extralight" charset="0"/>
                <a:cs typeface="Graphik Extralight" charset="0"/>
              </a:rPr>
              <a:t>The actor model is a model of concurrent computation using actors which is characterized by</a:t>
            </a:r>
            <a:r>
              <a:rPr lang="en-US" dirty="0" smtClean="0">
                <a:latin typeface="Graphik Extralight" charset="0"/>
                <a:ea typeface="Graphik Extralight" charset="0"/>
                <a:cs typeface="Graphik Extralight" charset="0"/>
              </a:rPr>
              <a:t>:</a:t>
            </a:r>
            <a:endParaRPr lang="en-US" dirty="0">
              <a:latin typeface="Graphik Extralight" charset="0"/>
              <a:ea typeface="Graphik Extralight" charset="0"/>
              <a:cs typeface="Graphik Extralight" charset="0"/>
            </a:endParaRPr>
          </a:p>
        </p:txBody>
      </p:sp>
    </p:spTree>
    <p:extLst>
      <p:ext uri="{BB962C8B-B14F-4D97-AF65-F5344CB8AC3E}">
        <p14:creationId xmlns:p14="http://schemas.microsoft.com/office/powerpoint/2010/main" val="25044127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p:cNvSpPr/>
          <p:nvPr/>
        </p:nvSpPr>
        <p:spPr>
          <a:xfrm>
            <a:off x="5303362" y="4011387"/>
            <a:ext cx="3200629" cy="810885"/>
          </a:xfrm>
          <a:prstGeom prst="rect">
            <a:avLst/>
          </a:prstGeom>
          <a:solidFill>
            <a:schemeClr val="bg2"/>
          </a:solidFill>
          <a:ln w="57150">
            <a:noFill/>
          </a:ln>
        </p:spPr>
        <p:style>
          <a:lnRef idx="1">
            <a:schemeClr val="accent1"/>
          </a:lnRef>
          <a:fillRef idx="0">
            <a:schemeClr val="accent1"/>
          </a:fillRef>
          <a:effectRef idx="0">
            <a:schemeClr val="accent1"/>
          </a:effectRef>
          <a:fontRef idx="minor">
            <a:schemeClr val="tx1"/>
          </a:fontRef>
        </p:style>
        <p:txBody>
          <a:bodyPr lIns="68580" tIns="34290" rIns="68580" bIns="34290" rtlCol="0" anchor="ctr"/>
          <a:lstStyle/>
          <a:p>
            <a:pPr algn="ctr"/>
            <a:r>
              <a:rPr lang="en-US" sz="1200" dirty="0">
                <a:latin typeface="Graphik Extralight"/>
                <a:ea typeface="Graphik Extralight"/>
                <a:cs typeface="Graphik Extralight"/>
              </a:rPr>
              <a:t/>
            </a:r>
            <a:br>
              <a:rPr lang="en-US" sz="1200" dirty="0">
                <a:latin typeface="Graphik Extralight"/>
                <a:ea typeface="Graphik Extralight"/>
                <a:cs typeface="Graphik Extralight"/>
              </a:rPr>
            </a:br>
            <a:r>
              <a:rPr lang="en-US" sz="1200" dirty="0">
                <a:latin typeface="Graphik Extralight"/>
                <a:ea typeface="Graphik Extralight"/>
                <a:cs typeface="Graphik Extralight"/>
              </a:rPr>
              <a:t>  </a:t>
            </a:r>
            <a:endParaRPr lang="en-US" sz="1200" b="1" dirty="0"/>
          </a:p>
        </p:txBody>
      </p:sp>
      <p:sp>
        <p:nvSpPr>
          <p:cNvPr id="19" name="Title 18"/>
          <p:cNvSpPr>
            <a:spLocks noGrp="1"/>
          </p:cNvSpPr>
          <p:nvPr>
            <p:ph type="title"/>
          </p:nvPr>
        </p:nvSpPr>
        <p:spPr>
          <a:xfrm>
            <a:off x="233819" y="225425"/>
            <a:ext cx="7498726" cy="459605"/>
          </a:xfrm>
        </p:spPr>
        <p:txBody>
          <a:bodyPr>
            <a:normAutofit/>
          </a:bodyPr>
          <a:lstStyle/>
          <a:p>
            <a:r>
              <a:rPr lang="en-US" dirty="0"/>
              <a:t>Taking on Amazon!</a:t>
            </a:r>
          </a:p>
        </p:txBody>
      </p:sp>
      <p:sp>
        <p:nvSpPr>
          <p:cNvPr id="6" name="Content Placeholder 5"/>
          <p:cNvSpPr>
            <a:spLocks noGrp="1"/>
          </p:cNvSpPr>
          <p:nvPr>
            <p:ph idx="1"/>
          </p:nvPr>
        </p:nvSpPr>
        <p:spPr>
          <a:xfrm>
            <a:off x="4907597" y="1074988"/>
            <a:ext cx="3540606" cy="2062788"/>
          </a:xfrm>
        </p:spPr>
        <p:txBody>
          <a:bodyPr/>
          <a:lstStyle/>
          <a:p>
            <a:pPr marL="228594" lvl="2" indent="0">
              <a:buNone/>
            </a:pPr>
            <a:r>
              <a:rPr lang="en-US" sz="2400" dirty="0" smtClean="0">
                <a:solidFill>
                  <a:schemeClr val="accent2"/>
                </a:solidFill>
              </a:rPr>
              <a:t>Launched July 22</a:t>
            </a:r>
          </a:p>
          <a:p>
            <a:pPr lvl="4"/>
            <a:r>
              <a:rPr lang="en-US" dirty="0"/>
              <a:t>Both Apple &amp; Android named our app as one of their tops for 2015</a:t>
            </a:r>
          </a:p>
          <a:p>
            <a:pPr lvl="4"/>
            <a:r>
              <a:rPr lang="en-US" dirty="0"/>
              <a:t>Over 20k orders per day</a:t>
            </a:r>
          </a:p>
          <a:p>
            <a:pPr lvl="4"/>
            <a:r>
              <a:rPr lang="en-US" dirty="0"/>
              <a:t>Over </a:t>
            </a:r>
            <a:r>
              <a:rPr lang="en-US" dirty="0" smtClean="0"/>
              <a:t>10.4 </a:t>
            </a:r>
            <a:r>
              <a:rPr lang="en-US" dirty="0"/>
              <a:t>million SKUs</a:t>
            </a:r>
          </a:p>
          <a:p>
            <a:pPr lvl="4"/>
            <a:r>
              <a:rPr lang="en-US" dirty="0"/>
              <a:t>600k first-time buyers</a:t>
            </a:r>
          </a:p>
          <a:p>
            <a:pPr lvl="4"/>
            <a:r>
              <a:rPr lang="en-US" dirty="0"/>
              <a:t>500k mobile downloads</a:t>
            </a:r>
          </a:p>
        </p:txBody>
      </p:sp>
      <p:pic>
        <p:nvPicPr>
          <p:cNvPr id="11" name="Picture Placeholder 9"/>
          <p:cNvPicPr>
            <a:picLocks noChangeAspect="1"/>
          </p:cNvPicPr>
          <p:nvPr/>
        </p:nvPicPr>
        <p:blipFill rotWithShape="1">
          <a:blip r:embed="rId3">
            <a:extLst>
              <a:ext uri="{28A0092B-C50C-407E-A947-70E740481C1C}">
                <a14:useLocalDpi xmlns:a14="http://schemas.microsoft.com/office/drawing/2010/main"/>
              </a:ext>
            </a:extLst>
          </a:blip>
          <a:srcRect l="17325" t="945" r="17325" b="1"/>
          <a:stretch/>
        </p:blipFill>
        <p:spPr>
          <a:xfrm>
            <a:off x="454124" y="1050925"/>
            <a:ext cx="4117172" cy="3451802"/>
          </a:xfrm>
          <a:prstGeom prst="rect">
            <a:avLst/>
          </a:prstGeom>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97663" y="3603617"/>
            <a:ext cx="609104" cy="609104"/>
          </a:xfrm>
          <a:prstGeom prst="rect">
            <a:avLst/>
          </a:prstGeom>
        </p:spPr>
      </p:pic>
      <p:sp>
        <p:nvSpPr>
          <p:cNvPr id="20" name="Rectangle 19"/>
          <p:cNvSpPr/>
          <p:nvPr/>
        </p:nvSpPr>
        <p:spPr>
          <a:xfrm>
            <a:off x="5473055" y="4012105"/>
            <a:ext cx="2841393" cy="584776"/>
          </a:xfrm>
          <a:prstGeom prst="rect">
            <a:avLst/>
          </a:prstGeom>
        </p:spPr>
        <p:txBody>
          <a:bodyPr wrap="none">
            <a:spAutoFit/>
          </a:bodyPr>
          <a:lstStyle/>
          <a:p>
            <a:pPr algn="ctr"/>
            <a:r>
              <a:rPr lang="en-US" sz="3200" dirty="0">
                <a:solidFill>
                  <a:schemeClr val="accent2"/>
                </a:solidFill>
                <a:latin typeface="Graphik Black"/>
                <a:ea typeface="Graphik Extralight"/>
                <a:cs typeface="Graphik Black"/>
              </a:rPr>
              <a:t> </a:t>
            </a:r>
            <a:r>
              <a:rPr lang="en-US" sz="3100" dirty="0">
                <a:solidFill>
                  <a:schemeClr val="accent1"/>
                </a:solidFill>
                <a:latin typeface="Graphik Black"/>
                <a:ea typeface="Graphik Extralight"/>
                <a:cs typeface="Graphik Black"/>
              </a:rPr>
              <a:t>We’re hiring</a:t>
            </a:r>
            <a:r>
              <a:rPr lang="en-US" sz="3100" dirty="0" smtClean="0">
                <a:solidFill>
                  <a:schemeClr val="accent1"/>
                </a:solidFill>
                <a:latin typeface="Graphik Black"/>
                <a:ea typeface="Graphik Extralight"/>
                <a:cs typeface="Graphik Black"/>
              </a:rPr>
              <a:t>!</a:t>
            </a:r>
            <a:endParaRPr lang="en-US" sz="3100" dirty="0">
              <a:solidFill>
                <a:schemeClr val="accent1"/>
              </a:solidFill>
              <a:latin typeface="Graphik Black"/>
              <a:cs typeface="Graphik Black"/>
            </a:endParaRPr>
          </a:p>
        </p:txBody>
      </p:sp>
      <p:sp>
        <p:nvSpPr>
          <p:cNvPr id="21" name="Rectangle 20"/>
          <p:cNvSpPr/>
          <p:nvPr/>
        </p:nvSpPr>
        <p:spPr>
          <a:xfrm>
            <a:off x="5458268" y="4522282"/>
            <a:ext cx="2870969" cy="261610"/>
          </a:xfrm>
          <a:prstGeom prst="rect">
            <a:avLst/>
          </a:prstGeom>
        </p:spPr>
        <p:txBody>
          <a:bodyPr wrap="square">
            <a:spAutoFit/>
          </a:bodyPr>
          <a:lstStyle/>
          <a:p>
            <a:pPr lvl="0" algn="ctr"/>
            <a:r>
              <a:rPr lang="en-US" sz="1100" dirty="0">
                <a:solidFill>
                  <a:schemeClr val="tx2">
                    <a:lumMod val="75000"/>
                  </a:schemeClr>
                </a:solidFill>
                <a:latin typeface="Graphik Light"/>
                <a:ea typeface="Graphik Extralight"/>
                <a:cs typeface="Graphik Light"/>
              </a:rPr>
              <a:t>http://jet.com/about-us/working-at-jet </a:t>
            </a:r>
            <a:endParaRPr lang="en-US" sz="1100" b="1" dirty="0">
              <a:solidFill>
                <a:schemeClr val="tx2">
                  <a:lumMod val="75000"/>
                </a:schemeClr>
              </a:solidFill>
              <a:latin typeface="Graphik Light"/>
              <a:cs typeface="Graphik Light"/>
            </a:endParaRPr>
          </a:p>
        </p:txBody>
      </p:sp>
    </p:spTree>
    <p:extLst>
      <p:ext uri="{BB962C8B-B14F-4D97-AF65-F5344CB8AC3E}">
        <p14:creationId xmlns:p14="http://schemas.microsoft.com/office/powerpoint/2010/main" val="132908431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an actor?</a:t>
            </a:r>
            <a:endParaRPr lang="en-US" dirty="0"/>
          </a:p>
        </p:txBody>
      </p:sp>
      <p:sp>
        <p:nvSpPr>
          <p:cNvPr id="4" name="Content Placeholder 9"/>
          <p:cNvSpPr>
            <a:spLocks noGrp="1"/>
          </p:cNvSpPr>
          <p:nvPr>
            <p:ph idx="1"/>
          </p:nvPr>
        </p:nvSpPr>
        <p:spPr/>
        <p:txBody>
          <a:bodyPr>
            <a:normAutofit/>
          </a:bodyPr>
          <a:lstStyle/>
          <a:p>
            <a:pPr marL="82296" indent="0">
              <a:buNone/>
            </a:pPr>
            <a:r>
              <a:rPr lang="en-US" dirty="0" smtClean="0"/>
              <a:t>An independent computational entity which contains a queue, and receives and processes messages. </a:t>
            </a:r>
          </a:p>
          <a:p>
            <a:endParaRPr lang="en-US" dirty="0"/>
          </a:p>
        </p:txBody>
      </p:sp>
    </p:spTree>
    <p:extLst>
      <p:ext uri="{BB962C8B-B14F-4D97-AF65-F5344CB8AC3E}">
        <p14:creationId xmlns:p14="http://schemas.microsoft.com/office/powerpoint/2010/main" val="121727727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F# Agents</a:t>
            </a:r>
            <a:endParaRPr lang="en-US" dirty="0"/>
          </a:p>
        </p:txBody>
      </p:sp>
      <p:sp>
        <p:nvSpPr>
          <p:cNvPr id="8" name="Text Placeholder 7"/>
          <p:cNvSpPr>
            <a:spLocks noGrp="1"/>
          </p:cNvSpPr>
          <p:nvPr>
            <p:ph idx="1"/>
          </p:nvPr>
        </p:nvSpPr>
        <p:spPr/>
        <p:txBody>
          <a:bodyPr/>
          <a:lstStyle/>
          <a:p>
            <a:r>
              <a:rPr lang="en-US" smtClean="0"/>
              <a:t>Actor = Agent = MailboxProcessor</a:t>
            </a:r>
            <a:endParaRPr lang="en-US" dirty="0"/>
          </a:p>
        </p:txBody>
      </p:sp>
      <p:pic>
        <p:nvPicPr>
          <p:cNvPr id="5" name="tokyo-subway-map.gif" descr="/Users/rach/Dropbox/Photos/Agents/tokyo-subway-map.gif"/>
          <p:cNvPicPr>
            <a:picLocks noGrp="1" noChangeAspect="1"/>
          </p:cNvPicPr>
          <p:nvPr>
            <p:ph type="pic" sz="quarter" idx="12"/>
          </p:nvPr>
        </p:nvPicPr>
        <p:blipFill rotWithShape="1">
          <a:blip r:embed="rId3" r:link="rId4" cstate="print">
            <a:extLst>
              <a:ext uri="{28A0092B-C50C-407E-A947-70E740481C1C}">
                <a14:useLocalDpi xmlns:a14="http://schemas.microsoft.com/office/drawing/2010/main" val="0"/>
              </a:ext>
            </a:extLst>
          </a:blip>
          <a:srcRect l="8652" r="8652"/>
          <a:stretch/>
        </p:blipFill>
        <p:spPr/>
      </p:pic>
    </p:spTree>
    <p:extLst>
      <p:ext uri="{BB962C8B-B14F-4D97-AF65-F5344CB8AC3E}">
        <p14:creationId xmlns:p14="http://schemas.microsoft.com/office/powerpoint/2010/main" val="10953887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ext Placeholder 6"/>
          <p:cNvSpPr>
            <a:spLocks noGrp="1"/>
          </p:cNvSpPr>
          <p:nvPr>
            <p:ph type="body" sz="quarter" idx="13"/>
          </p:nvPr>
        </p:nvSpPr>
        <p:spPr/>
        <p:txBody>
          <a:bodyPr/>
          <a:lstStyle/>
          <a:p>
            <a:r>
              <a:rPr lang="en-US" smtClean="0"/>
              <a:t>Demo</a:t>
            </a:r>
            <a:endParaRPr lang="en-US" dirty="0"/>
          </a:p>
        </p:txBody>
      </p:sp>
      <p:sp>
        <p:nvSpPr>
          <p:cNvPr id="5" name="Title 4"/>
          <p:cNvSpPr>
            <a:spLocks noGrp="1"/>
          </p:cNvSpPr>
          <p:nvPr>
            <p:ph type="title"/>
          </p:nvPr>
        </p:nvSpPr>
        <p:spPr/>
        <p:txBody>
          <a:bodyPr/>
          <a:lstStyle/>
          <a:p>
            <a:r>
              <a:rPr lang="en-US" smtClean="0"/>
              <a:t>Demo</a:t>
            </a:r>
            <a:endParaRPr lang="en-US" dirty="0"/>
          </a:p>
        </p:txBody>
      </p:sp>
      <p:sp>
        <p:nvSpPr>
          <p:cNvPr id="6" name="Text Placeholder 5"/>
          <p:cNvSpPr>
            <a:spLocks noGrp="1"/>
          </p:cNvSpPr>
          <p:nvPr>
            <p:ph type="body" idx="1"/>
          </p:nvPr>
        </p:nvSpPr>
        <p:spPr/>
        <p:txBody>
          <a:bodyPr/>
          <a:lstStyle/>
          <a:p>
            <a:r>
              <a:rPr lang="en-US" dirty="0" smtClean="0"/>
              <a:t>Agents, Replier, Scanner.</a:t>
            </a:r>
            <a:endParaRPr lang="en-US" dirty="0"/>
          </a:p>
        </p:txBody>
      </p:sp>
    </p:spTree>
    <p:extLst>
      <p:ext uri="{BB962C8B-B14F-4D97-AF65-F5344CB8AC3E}">
        <p14:creationId xmlns:p14="http://schemas.microsoft.com/office/powerpoint/2010/main" val="84575739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Agents: basic syntax</a:t>
            </a:r>
          </a:p>
        </p:txBody>
      </p:sp>
      <p:sp>
        <p:nvSpPr>
          <p:cNvPr id="3" name="Content Placeholder 2"/>
          <p:cNvSpPr>
            <a:spLocks noGrp="1"/>
          </p:cNvSpPr>
          <p:nvPr>
            <p:ph idx="1"/>
          </p:nvPr>
        </p:nvSpPr>
        <p:spPr/>
        <p:txBody>
          <a:bodyPr/>
          <a:lstStyle/>
          <a:p>
            <a:pPr marL="0">
              <a:lnSpc>
                <a:spcPct val="100000"/>
              </a:lnSpc>
              <a:spcBef>
                <a:spcPts val="0"/>
              </a:spcBef>
            </a:pPr>
            <a:r>
              <a:rPr lang="en-US" sz="1600" dirty="0">
                <a:solidFill>
                  <a:schemeClr val="accent1"/>
                </a:solidFill>
                <a:highlight>
                  <a:srgbClr val="FFFFFF"/>
                </a:highlight>
                <a:latin typeface="Consolas" charset="0"/>
              </a:rPr>
              <a:t>let </a:t>
            </a:r>
            <a:r>
              <a:rPr lang="en-US" sz="1600" dirty="0" err="1">
                <a:solidFill>
                  <a:srgbClr val="000000"/>
                </a:solidFill>
                <a:highlight>
                  <a:srgbClr val="FFFFFF"/>
                </a:highlight>
                <a:latin typeface="Consolas" charset="0"/>
              </a:rPr>
              <a:t>alloftheagents</a:t>
            </a:r>
            <a:r>
              <a:rPr lang="en-US" sz="1600" dirty="0">
                <a:solidFill>
                  <a:srgbClr val="000000"/>
                </a:solidFill>
                <a:highlight>
                  <a:srgbClr val="FFFFFF"/>
                </a:highlight>
                <a:latin typeface="Consolas" charset="0"/>
              </a:rPr>
              <a:t> =</a:t>
            </a:r>
          </a:p>
          <a:p>
            <a:pPr marL="0">
              <a:lnSpc>
                <a:spcPct val="100000"/>
              </a:lnSpc>
              <a:spcBef>
                <a:spcPts val="0"/>
              </a:spcBef>
            </a:pPr>
            <a:r>
              <a:rPr lang="nb-NO" sz="1600" dirty="0">
                <a:solidFill>
                  <a:srgbClr val="000000"/>
                </a:solidFill>
                <a:highlight>
                  <a:srgbClr val="FFFFFF"/>
                </a:highlight>
                <a:latin typeface="Consolas" charset="0"/>
              </a:rPr>
              <a:t>    [ </a:t>
            </a:r>
            <a:r>
              <a:rPr lang="nb-NO" sz="1600" dirty="0">
                <a:solidFill>
                  <a:schemeClr val="accent1"/>
                </a:solidFill>
                <a:highlight>
                  <a:srgbClr val="FFFFFF"/>
                </a:highlight>
                <a:latin typeface="Consolas" charset="0"/>
              </a:rPr>
              <a:t>for </a:t>
            </a:r>
            <a:r>
              <a:rPr lang="nb-NO" sz="1600" dirty="0">
                <a:solidFill>
                  <a:srgbClr val="000000"/>
                </a:solidFill>
                <a:highlight>
                  <a:srgbClr val="FFFFFF"/>
                </a:highlight>
                <a:latin typeface="Consolas" charset="0"/>
              </a:rPr>
              <a:t>i </a:t>
            </a:r>
            <a:r>
              <a:rPr lang="nb-NO" sz="1600" dirty="0">
                <a:solidFill>
                  <a:schemeClr val="accent1"/>
                </a:solidFill>
                <a:highlight>
                  <a:srgbClr val="FFFFFF"/>
                </a:highlight>
                <a:latin typeface="Consolas" charset="0"/>
              </a:rPr>
              <a:t>in </a:t>
            </a:r>
            <a:r>
              <a:rPr lang="nb-NO" sz="1600" dirty="0">
                <a:solidFill>
                  <a:srgbClr val="000000"/>
                </a:solidFill>
                <a:highlight>
                  <a:srgbClr val="FFFFFF"/>
                </a:highlight>
                <a:latin typeface="Consolas" charset="0"/>
              </a:rPr>
              <a:t>0 .. 100000 </a:t>
            </a:r>
            <a:r>
              <a:rPr lang="nb-NO" sz="1600" dirty="0">
                <a:solidFill>
                  <a:schemeClr val="accent1"/>
                </a:solidFill>
                <a:highlight>
                  <a:srgbClr val="FFFFFF"/>
                </a:highlight>
                <a:latin typeface="Consolas" charset="0"/>
              </a:rPr>
              <a:t>-&gt;</a:t>
            </a:r>
          </a:p>
          <a:p>
            <a:pPr marL="0">
              <a:lnSpc>
                <a:spcPct val="100000"/>
              </a:lnSpc>
              <a:spcBef>
                <a:spcPts val="0"/>
              </a:spcBef>
            </a:pPr>
            <a:r>
              <a:rPr lang="nb-NO" sz="1600" dirty="0">
                <a:solidFill>
                  <a:srgbClr val="000000"/>
                </a:solidFill>
                <a:highlight>
                  <a:srgbClr val="FFFFFF"/>
                </a:highlight>
                <a:latin typeface="Consolas" charset="0"/>
              </a:rPr>
              <a:t>        </a:t>
            </a:r>
            <a:r>
              <a:rPr lang="nb-NO" sz="1600" dirty="0" err="1" smtClean="0">
                <a:solidFill>
                  <a:srgbClr val="000000"/>
                </a:solidFill>
                <a:highlight>
                  <a:srgbClr val="FFFFFF"/>
                </a:highlight>
                <a:latin typeface="Consolas" charset="0"/>
              </a:rPr>
              <a:t>MailboxProcessor</a:t>
            </a:r>
            <a:r>
              <a:rPr lang="nb-NO" sz="1600" dirty="0" smtClean="0">
                <a:solidFill>
                  <a:srgbClr val="000000"/>
                </a:solidFill>
                <a:highlight>
                  <a:srgbClr val="FFFFFF"/>
                </a:highlight>
                <a:latin typeface="Consolas" charset="0"/>
              </a:rPr>
              <a:t>&lt;</a:t>
            </a:r>
            <a:r>
              <a:rPr lang="nb-NO" sz="1600" dirty="0" err="1" smtClean="0">
                <a:solidFill>
                  <a:srgbClr val="000000"/>
                </a:solidFill>
                <a:highlight>
                  <a:srgbClr val="FFFFFF"/>
                </a:highlight>
                <a:latin typeface="Consolas" charset="0"/>
              </a:rPr>
              <a:t>string</a:t>
            </a:r>
            <a:r>
              <a:rPr lang="nb-NO" sz="1600" dirty="0" smtClean="0">
                <a:solidFill>
                  <a:srgbClr val="000000"/>
                </a:solidFill>
                <a:highlight>
                  <a:srgbClr val="FFFFFF"/>
                </a:highlight>
                <a:latin typeface="Consolas" charset="0"/>
              </a:rPr>
              <a:t>&gt;.Start(</a:t>
            </a:r>
            <a:r>
              <a:rPr lang="nb-NO" sz="1600" dirty="0" err="1" smtClean="0">
                <a:solidFill>
                  <a:schemeClr val="accent1"/>
                </a:solidFill>
                <a:highlight>
                  <a:srgbClr val="FFFFFF"/>
                </a:highlight>
                <a:latin typeface="Consolas" charset="0"/>
              </a:rPr>
              <a:t>fun</a:t>
            </a:r>
            <a:r>
              <a:rPr lang="nb-NO" sz="1600" dirty="0" smtClean="0">
                <a:solidFill>
                  <a:srgbClr val="000000"/>
                </a:solidFill>
                <a:highlight>
                  <a:srgbClr val="FFFFFF"/>
                </a:highlight>
                <a:latin typeface="Consolas" charset="0"/>
              </a:rPr>
              <a:t> </a:t>
            </a:r>
            <a:r>
              <a:rPr lang="nb-NO" sz="1600" dirty="0" err="1">
                <a:solidFill>
                  <a:srgbClr val="000000"/>
                </a:solidFill>
                <a:highlight>
                  <a:srgbClr val="FFFFFF"/>
                </a:highlight>
                <a:latin typeface="Consolas" charset="0"/>
              </a:rPr>
              <a:t>inbox</a:t>
            </a:r>
            <a:r>
              <a:rPr lang="nb-NO" sz="1600" dirty="0">
                <a:solidFill>
                  <a:srgbClr val="000000"/>
                </a:solidFill>
                <a:highlight>
                  <a:srgbClr val="FFFFFF"/>
                </a:highlight>
                <a:latin typeface="Consolas" charset="0"/>
              </a:rPr>
              <a:t> </a:t>
            </a:r>
            <a:r>
              <a:rPr lang="nb-NO" sz="1600" dirty="0">
                <a:solidFill>
                  <a:schemeClr val="accent1"/>
                </a:solidFill>
                <a:highlight>
                  <a:srgbClr val="FFFFFF"/>
                </a:highlight>
                <a:latin typeface="Consolas" charset="0"/>
              </a:rPr>
              <a:t>-&gt;</a:t>
            </a:r>
          </a:p>
          <a:p>
            <a:pPr marL="0">
              <a:lnSpc>
                <a:spcPct val="100000"/>
              </a:lnSpc>
              <a:spcBef>
                <a:spcPts val="0"/>
              </a:spcBef>
            </a:pPr>
            <a:r>
              <a:rPr lang="en-US" sz="1600" dirty="0">
                <a:solidFill>
                  <a:srgbClr val="000000"/>
                </a:solidFill>
                <a:highlight>
                  <a:srgbClr val="FFFFFF"/>
                </a:highlight>
                <a:latin typeface="Consolas" charset="0"/>
              </a:rPr>
              <a:t>            </a:t>
            </a:r>
            <a:r>
              <a:rPr lang="en-US" sz="1600" dirty="0" err="1">
                <a:solidFill>
                  <a:schemeClr val="accent1"/>
                </a:solidFill>
                <a:highlight>
                  <a:srgbClr val="FFFFFF"/>
                </a:highlight>
                <a:latin typeface="Consolas" charset="0"/>
              </a:rPr>
              <a:t>async</a:t>
            </a:r>
            <a:r>
              <a:rPr lang="en-US" sz="1600" dirty="0">
                <a:solidFill>
                  <a:schemeClr val="accent1"/>
                </a:solidFill>
                <a:highlight>
                  <a:srgbClr val="FFFFFF"/>
                </a:highlight>
                <a:latin typeface="Consolas" charset="0"/>
              </a:rPr>
              <a:t> </a:t>
            </a:r>
            <a:r>
              <a:rPr lang="en-US" sz="1600" dirty="0">
                <a:solidFill>
                  <a:srgbClr val="000000"/>
                </a:solidFill>
                <a:highlight>
                  <a:srgbClr val="FFFFFF"/>
                </a:highlight>
                <a:latin typeface="Consolas" charset="0"/>
              </a:rPr>
              <a:t>{ </a:t>
            </a:r>
            <a:r>
              <a:rPr lang="en-US" sz="1600" dirty="0">
                <a:solidFill>
                  <a:schemeClr val="accent1"/>
                </a:solidFill>
                <a:highlight>
                  <a:srgbClr val="FFFFFF"/>
                </a:highlight>
                <a:latin typeface="Consolas" charset="0"/>
              </a:rPr>
              <a:t>while true do</a:t>
            </a:r>
          </a:p>
          <a:p>
            <a:pPr marL="0">
              <a:lnSpc>
                <a:spcPct val="100000"/>
              </a:lnSpc>
              <a:spcBef>
                <a:spcPts val="0"/>
              </a:spcBef>
            </a:pPr>
            <a:r>
              <a:rPr lang="en-US" sz="1600" dirty="0">
                <a:solidFill>
                  <a:schemeClr val="accent1"/>
                </a:solidFill>
                <a:highlight>
                  <a:srgbClr val="FFFFFF"/>
                </a:highlight>
                <a:latin typeface="Consolas" charset="0"/>
              </a:rPr>
              <a:t>                    let!</a:t>
            </a:r>
            <a:r>
              <a:rPr lang="en-US" sz="1600" dirty="0">
                <a:solidFill>
                  <a:srgbClr val="000000"/>
                </a:solidFill>
                <a:highlight>
                  <a:srgbClr val="FFFFFF"/>
                </a:highlight>
                <a:latin typeface="Consolas" charset="0"/>
              </a:rPr>
              <a:t> </a:t>
            </a:r>
            <a:r>
              <a:rPr lang="en-US" sz="1600" dirty="0" err="1">
                <a:solidFill>
                  <a:srgbClr val="000000"/>
                </a:solidFill>
                <a:highlight>
                  <a:srgbClr val="FFFFFF"/>
                </a:highlight>
                <a:latin typeface="Consolas" charset="0"/>
              </a:rPr>
              <a:t>msg</a:t>
            </a:r>
            <a:r>
              <a:rPr lang="en-US" sz="1600" dirty="0">
                <a:solidFill>
                  <a:srgbClr val="000000"/>
                </a:solidFill>
                <a:highlight>
                  <a:srgbClr val="FFFFFF"/>
                </a:highlight>
                <a:latin typeface="Consolas" charset="0"/>
              </a:rPr>
              <a:t> = </a:t>
            </a:r>
            <a:r>
              <a:rPr lang="en-US" sz="1600" dirty="0" err="1">
                <a:solidFill>
                  <a:srgbClr val="000000"/>
                </a:solidFill>
                <a:highlight>
                  <a:srgbClr val="FFFFFF"/>
                </a:highlight>
                <a:latin typeface="Consolas" charset="0"/>
              </a:rPr>
              <a:t>inbox.Receive</a:t>
            </a:r>
            <a:r>
              <a:rPr lang="en-US" sz="1600" dirty="0">
                <a:solidFill>
                  <a:srgbClr val="000000"/>
                </a:solidFill>
                <a:highlight>
                  <a:srgbClr val="FFFFFF"/>
                </a:highlight>
                <a:latin typeface="Consolas" charset="0"/>
              </a:rPr>
              <a:t>()</a:t>
            </a:r>
          </a:p>
          <a:p>
            <a:pPr marL="0">
              <a:lnSpc>
                <a:spcPct val="100000"/>
              </a:lnSpc>
              <a:spcBef>
                <a:spcPts val="0"/>
              </a:spcBef>
            </a:pPr>
            <a:r>
              <a:rPr lang="en-US" sz="1600" dirty="0">
                <a:solidFill>
                  <a:srgbClr val="000000"/>
                </a:solidFill>
                <a:highlight>
                  <a:srgbClr val="FFFFFF"/>
                </a:highlight>
                <a:latin typeface="Consolas" charset="0"/>
              </a:rPr>
              <a:t>                    </a:t>
            </a:r>
            <a:r>
              <a:rPr lang="en-US" sz="1600" dirty="0">
                <a:solidFill>
                  <a:schemeClr val="accent1"/>
                </a:solidFill>
                <a:highlight>
                  <a:srgbClr val="FFFFFF"/>
                </a:highlight>
                <a:latin typeface="Consolas" charset="0"/>
              </a:rPr>
              <a:t>if </a:t>
            </a:r>
            <a:r>
              <a:rPr lang="en-US" sz="1600" dirty="0" err="1">
                <a:solidFill>
                  <a:srgbClr val="000000"/>
                </a:solidFill>
                <a:highlight>
                  <a:srgbClr val="FFFFFF"/>
                </a:highlight>
                <a:latin typeface="Consolas" charset="0"/>
              </a:rPr>
              <a:t>i</a:t>
            </a:r>
            <a:r>
              <a:rPr lang="en-US" sz="1600" dirty="0">
                <a:solidFill>
                  <a:srgbClr val="000000"/>
                </a:solidFill>
                <a:highlight>
                  <a:srgbClr val="FFFFFF"/>
                </a:highlight>
                <a:latin typeface="Consolas" charset="0"/>
              </a:rPr>
              <a:t> % 10000 = 0 </a:t>
            </a:r>
            <a:r>
              <a:rPr lang="en-US" sz="1600" dirty="0">
                <a:solidFill>
                  <a:schemeClr val="accent1"/>
                </a:solidFill>
                <a:highlight>
                  <a:srgbClr val="FFFFFF"/>
                </a:highlight>
                <a:latin typeface="Consolas" charset="0"/>
              </a:rPr>
              <a:t>then</a:t>
            </a:r>
          </a:p>
          <a:p>
            <a:pPr marL="0">
              <a:lnSpc>
                <a:spcPct val="100000"/>
              </a:lnSpc>
              <a:spcBef>
                <a:spcPts val="0"/>
              </a:spcBef>
            </a:pPr>
            <a:r>
              <a:rPr lang="en-US" sz="1600" dirty="0">
                <a:solidFill>
                  <a:srgbClr val="000000"/>
                </a:solidFill>
                <a:highlight>
                  <a:srgbClr val="FFFFFF"/>
                </a:highlight>
                <a:latin typeface="Consolas" charset="0"/>
              </a:rPr>
              <a:t>                        </a:t>
            </a:r>
            <a:r>
              <a:rPr lang="en-US" sz="1600" dirty="0" err="1">
                <a:solidFill>
                  <a:srgbClr val="000000"/>
                </a:solidFill>
                <a:highlight>
                  <a:srgbClr val="FFFFFF"/>
                </a:highlight>
                <a:latin typeface="Consolas" charset="0"/>
              </a:rPr>
              <a:t>printfn</a:t>
            </a:r>
            <a:r>
              <a:rPr lang="en-US" sz="1600" dirty="0">
                <a:solidFill>
                  <a:srgbClr val="000000"/>
                </a:solidFill>
                <a:highlight>
                  <a:srgbClr val="FFFFFF"/>
                </a:highlight>
                <a:latin typeface="Consolas" charset="0"/>
              </a:rPr>
              <a:t> </a:t>
            </a:r>
            <a:r>
              <a:rPr lang="en-US" sz="1600" dirty="0">
                <a:solidFill>
                  <a:schemeClr val="accent5"/>
                </a:solidFill>
                <a:highlight>
                  <a:srgbClr val="FFFFFF"/>
                </a:highlight>
                <a:latin typeface="Consolas" charset="0"/>
              </a:rPr>
              <a:t>"agent %d got message '%s'" </a:t>
            </a:r>
            <a:r>
              <a:rPr lang="en-US" sz="1600" dirty="0" err="1">
                <a:solidFill>
                  <a:srgbClr val="000000"/>
                </a:solidFill>
                <a:highlight>
                  <a:srgbClr val="FFFFFF"/>
                </a:highlight>
                <a:latin typeface="Consolas" charset="0"/>
              </a:rPr>
              <a:t>i</a:t>
            </a:r>
            <a:r>
              <a:rPr lang="en-US" sz="1600" dirty="0">
                <a:solidFill>
                  <a:srgbClr val="000000"/>
                </a:solidFill>
                <a:highlight>
                  <a:srgbClr val="FFFFFF"/>
                </a:highlight>
                <a:latin typeface="Consolas" charset="0"/>
              </a:rPr>
              <a:t> </a:t>
            </a:r>
            <a:r>
              <a:rPr lang="en-US" sz="1600" dirty="0" err="1">
                <a:solidFill>
                  <a:srgbClr val="000000"/>
                </a:solidFill>
                <a:highlight>
                  <a:srgbClr val="FFFFFF"/>
                </a:highlight>
                <a:latin typeface="Consolas" charset="0"/>
              </a:rPr>
              <a:t>msg</a:t>
            </a:r>
            <a:r>
              <a:rPr lang="en-US" sz="1600" dirty="0">
                <a:solidFill>
                  <a:srgbClr val="000000"/>
                </a:solidFill>
                <a:highlight>
                  <a:srgbClr val="FFFFFF"/>
                </a:highlight>
                <a:latin typeface="Consolas" charset="0"/>
              </a:rPr>
              <a:t> })]</a:t>
            </a:r>
          </a:p>
          <a:p>
            <a:pPr marL="0">
              <a:lnSpc>
                <a:spcPct val="100000"/>
              </a:lnSpc>
              <a:spcBef>
                <a:spcPts val="0"/>
              </a:spcBef>
            </a:pPr>
            <a:r>
              <a:rPr lang="en-US" sz="1600" dirty="0">
                <a:solidFill>
                  <a:srgbClr val="000000"/>
                </a:solidFill>
                <a:highlight>
                  <a:srgbClr val="FFFFFF"/>
                </a:highlight>
                <a:latin typeface="Consolas" charset="0"/>
              </a:rPr>
              <a:t> </a:t>
            </a:r>
          </a:p>
          <a:p>
            <a:pPr marL="0">
              <a:lnSpc>
                <a:spcPct val="100000"/>
              </a:lnSpc>
              <a:spcBef>
                <a:spcPts val="0"/>
              </a:spcBef>
            </a:pPr>
            <a:r>
              <a:rPr lang="en-US" sz="1600" dirty="0">
                <a:solidFill>
                  <a:schemeClr val="accent1"/>
                </a:solidFill>
                <a:highlight>
                  <a:srgbClr val="FFFFFF"/>
                </a:highlight>
                <a:latin typeface="Consolas" charset="0"/>
              </a:rPr>
              <a:t>for </a:t>
            </a:r>
            <a:r>
              <a:rPr lang="en-US" sz="1600" dirty="0">
                <a:solidFill>
                  <a:srgbClr val="000000"/>
                </a:solidFill>
                <a:highlight>
                  <a:srgbClr val="FFFFFF"/>
                </a:highlight>
                <a:latin typeface="Consolas" charset="0"/>
              </a:rPr>
              <a:t>agent </a:t>
            </a:r>
            <a:r>
              <a:rPr lang="en-US" sz="1600" dirty="0">
                <a:solidFill>
                  <a:schemeClr val="accent1"/>
                </a:solidFill>
                <a:highlight>
                  <a:srgbClr val="FFFFFF"/>
                </a:highlight>
                <a:latin typeface="Consolas" charset="0"/>
              </a:rPr>
              <a:t>in </a:t>
            </a:r>
            <a:r>
              <a:rPr lang="en-US" sz="1600" dirty="0" err="1">
                <a:solidFill>
                  <a:srgbClr val="000000"/>
                </a:solidFill>
                <a:highlight>
                  <a:srgbClr val="FFFFFF"/>
                </a:highlight>
                <a:latin typeface="Consolas" charset="0"/>
              </a:rPr>
              <a:t>alloftheagents</a:t>
            </a:r>
            <a:r>
              <a:rPr lang="en-US" sz="1600" dirty="0">
                <a:solidFill>
                  <a:srgbClr val="000000"/>
                </a:solidFill>
                <a:highlight>
                  <a:srgbClr val="FFFFFF"/>
                </a:highlight>
                <a:latin typeface="Consolas" charset="0"/>
              </a:rPr>
              <a:t> </a:t>
            </a:r>
            <a:r>
              <a:rPr lang="en-US" sz="1600" dirty="0">
                <a:solidFill>
                  <a:schemeClr val="accent1"/>
                </a:solidFill>
                <a:highlight>
                  <a:srgbClr val="FFFFFF"/>
                </a:highlight>
                <a:latin typeface="Consolas" charset="0"/>
              </a:rPr>
              <a:t>do</a:t>
            </a:r>
          </a:p>
          <a:p>
            <a:pPr marL="0">
              <a:lnSpc>
                <a:spcPct val="100000"/>
              </a:lnSpc>
              <a:spcBef>
                <a:spcPts val="0"/>
              </a:spcBef>
            </a:pPr>
            <a:r>
              <a:rPr lang="en-US" sz="1600" dirty="0">
                <a:solidFill>
                  <a:srgbClr val="000000"/>
                </a:solidFill>
                <a:highlight>
                  <a:srgbClr val="FFFFFF"/>
                </a:highlight>
                <a:latin typeface="Consolas" charset="0"/>
              </a:rPr>
              <a:t>    </a:t>
            </a:r>
            <a:r>
              <a:rPr lang="en-US" sz="1600" dirty="0" err="1">
                <a:solidFill>
                  <a:srgbClr val="000000"/>
                </a:solidFill>
                <a:highlight>
                  <a:srgbClr val="FFFFFF"/>
                </a:highlight>
                <a:latin typeface="Consolas" charset="0"/>
              </a:rPr>
              <a:t>agent.Post</a:t>
            </a:r>
            <a:r>
              <a:rPr lang="en-US" sz="1600" dirty="0">
                <a:solidFill>
                  <a:srgbClr val="000000"/>
                </a:solidFill>
                <a:highlight>
                  <a:srgbClr val="FFFFFF"/>
                </a:highlight>
                <a:latin typeface="Consolas" charset="0"/>
              </a:rPr>
              <a:t> </a:t>
            </a:r>
            <a:r>
              <a:rPr lang="en-US" sz="1600" dirty="0">
                <a:solidFill>
                  <a:schemeClr val="accent5"/>
                </a:solidFill>
                <a:highlight>
                  <a:srgbClr val="FFFFFF"/>
                </a:highlight>
                <a:latin typeface="Consolas" charset="0"/>
              </a:rPr>
              <a:t>"ping!"</a:t>
            </a:r>
          </a:p>
          <a:p>
            <a:pPr marL="0">
              <a:lnSpc>
                <a:spcPct val="100000"/>
              </a:lnSpc>
              <a:spcBef>
                <a:spcPts val="0"/>
              </a:spcBef>
            </a:pPr>
            <a:endParaRPr lang="en-US" sz="1600" dirty="0"/>
          </a:p>
        </p:txBody>
      </p:sp>
      <p:pic>
        <p:nvPicPr>
          <p:cNvPr id="4" name="Screen Shot 2014-11-04 at 14.54.23.png" descr="/Users/rach/Desktop/Screen Shot 2014-11-04 at 14.54.23.png"/>
          <p:cNvPicPr>
            <a:picLocks noChangeAspect="1"/>
          </p:cNvPicPr>
          <p:nvPr/>
        </p:nvPicPr>
        <p:blipFill rotWithShape="1">
          <a:blip r:embed="rId3" r:link="rId4">
            <a:extLst>
              <a:ext uri="{28A0092B-C50C-407E-A947-70E740481C1C}">
                <a14:useLocalDpi xmlns:a14="http://schemas.microsoft.com/office/drawing/2010/main" val="0"/>
              </a:ext>
            </a:extLst>
          </a:blip>
          <a:srcRect r="4325"/>
          <a:stretch/>
        </p:blipFill>
        <p:spPr>
          <a:xfrm>
            <a:off x="6753352" y="654050"/>
            <a:ext cx="2065642" cy="1701800"/>
          </a:xfrm>
          <a:prstGeom prst="rect">
            <a:avLst/>
          </a:prstGeom>
          <a:ln w="38100" cap="sq">
            <a:solidFill>
              <a:schemeClr val="accent1"/>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44209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Getting replies from an agent</a:t>
            </a:r>
          </a:p>
        </p:txBody>
      </p:sp>
      <p:sp>
        <p:nvSpPr>
          <p:cNvPr id="3" name="Content Placeholder 2"/>
          <p:cNvSpPr>
            <a:spLocks noGrp="1"/>
          </p:cNvSpPr>
          <p:nvPr>
            <p:ph idx="1"/>
          </p:nvPr>
        </p:nvSpPr>
        <p:spPr/>
        <p:txBody>
          <a:bodyPr/>
          <a:lstStyle/>
          <a:p>
            <a:pPr marL="0">
              <a:lnSpc>
                <a:spcPct val="100000"/>
              </a:lnSpc>
              <a:spcBef>
                <a:spcPts val="0"/>
              </a:spcBef>
            </a:pPr>
            <a:r>
              <a:rPr lang="en-US" sz="1600" dirty="0" smtClean="0">
                <a:solidFill>
                  <a:schemeClr val="accent1"/>
                </a:solidFill>
                <a:highlight>
                  <a:srgbClr val="FFFFFF"/>
                </a:highlight>
                <a:latin typeface="Consolas" charset="0"/>
              </a:rPr>
              <a:t>let </a:t>
            </a:r>
            <a:r>
              <a:rPr lang="en-US" sz="1600" dirty="0">
                <a:solidFill>
                  <a:srgbClr val="000000"/>
                </a:solidFill>
                <a:highlight>
                  <a:srgbClr val="FFFFFF"/>
                </a:highlight>
                <a:latin typeface="Consolas" charset="0"/>
              </a:rPr>
              <a:t>agent = </a:t>
            </a:r>
            <a:endParaRPr lang="en-US" sz="1600" dirty="0" smtClean="0">
              <a:solidFill>
                <a:srgbClr val="000000"/>
              </a:solidFill>
              <a:highlight>
                <a:srgbClr val="FFFFFF"/>
              </a:highlight>
              <a:latin typeface="Consolas" charset="0"/>
            </a:endParaRPr>
          </a:p>
          <a:p>
            <a:pPr marL="0">
              <a:lnSpc>
                <a:spcPct val="100000"/>
              </a:lnSpc>
              <a:spcBef>
                <a:spcPts val="0"/>
              </a:spcBef>
            </a:pPr>
            <a:r>
              <a:rPr lang="en-US" sz="1600" dirty="0">
                <a:solidFill>
                  <a:srgbClr val="000000"/>
                </a:solidFill>
                <a:highlight>
                  <a:srgbClr val="FFFFFF"/>
                </a:highlight>
                <a:latin typeface="Consolas" charset="0"/>
              </a:rPr>
              <a:t> </a:t>
            </a:r>
            <a:r>
              <a:rPr lang="en-US" sz="1600" dirty="0" smtClean="0">
                <a:solidFill>
                  <a:srgbClr val="000000"/>
                </a:solidFill>
                <a:highlight>
                  <a:srgbClr val="FFFFFF"/>
                </a:highlight>
                <a:latin typeface="Consolas" charset="0"/>
              </a:rPr>
              <a:t> </a:t>
            </a:r>
            <a:r>
              <a:rPr lang="en-US" sz="1600" dirty="0" err="1" smtClean="0">
                <a:solidFill>
                  <a:srgbClr val="000000"/>
                </a:solidFill>
                <a:highlight>
                  <a:srgbClr val="FFFFFF"/>
                </a:highlight>
                <a:latin typeface="Consolas" charset="0"/>
              </a:rPr>
              <a:t>MailboxProcessor</a:t>
            </a:r>
            <a:r>
              <a:rPr lang="en-US" sz="1600" dirty="0" smtClean="0">
                <a:solidFill>
                  <a:srgbClr val="000000"/>
                </a:solidFill>
                <a:highlight>
                  <a:srgbClr val="FFFFFF"/>
                </a:highlight>
                <a:latin typeface="Consolas" charset="0"/>
              </a:rPr>
              <a:t>&lt;string </a:t>
            </a:r>
            <a:r>
              <a:rPr lang="en-US" sz="1600" dirty="0">
                <a:solidFill>
                  <a:srgbClr val="000000"/>
                </a:solidFill>
                <a:highlight>
                  <a:srgbClr val="FFFFFF"/>
                </a:highlight>
                <a:latin typeface="Consolas" charset="0"/>
              </a:rPr>
              <a:t>* </a:t>
            </a:r>
            <a:r>
              <a:rPr lang="en-US" sz="1600" dirty="0" err="1">
                <a:solidFill>
                  <a:srgbClr val="000000"/>
                </a:solidFill>
                <a:highlight>
                  <a:srgbClr val="FFFFFF"/>
                </a:highlight>
                <a:latin typeface="Consolas" charset="0"/>
              </a:rPr>
              <a:t>AsyncReplyChannel</a:t>
            </a:r>
            <a:r>
              <a:rPr lang="en-US" sz="1600" dirty="0">
                <a:solidFill>
                  <a:srgbClr val="000000"/>
                </a:solidFill>
                <a:highlight>
                  <a:srgbClr val="FFFFFF"/>
                </a:highlight>
                <a:latin typeface="Consolas" charset="0"/>
              </a:rPr>
              <a:t>&lt;string</a:t>
            </a:r>
            <a:r>
              <a:rPr lang="en-US" sz="1600" dirty="0" smtClean="0">
                <a:solidFill>
                  <a:srgbClr val="000000"/>
                </a:solidFill>
                <a:highlight>
                  <a:srgbClr val="FFFFFF"/>
                </a:highlight>
                <a:latin typeface="Consolas" charset="0"/>
              </a:rPr>
              <a:t>&gt;&gt;.</a:t>
            </a:r>
            <a:r>
              <a:rPr lang="en-US" sz="1600" dirty="0">
                <a:solidFill>
                  <a:srgbClr val="000000"/>
                </a:solidFill>
                <a:highlight>
                  <a:srgbClr val="FFFFFF"/>
                </a:highlight>
                <a:latin typeface="Consolas" charset="0"/>
              </a:rPr>
              <a:t>Start(</a:t>
            </a:r>
            <a:r>
              <a:rPr lang="en-US" sz="1600" dirty="0">
                <a:solidFill>
                  <a:schemeClr val="accent1"/>
                </a:solidFill>
                <a:highlight>
                  <a:srgbClr val="FFFFFF"/>
                </a:highlight>
                <a:latin typeface="Consolas" charset="0"/>
              </a:rPr>
              <a:t>fun</a:t>
            </a:r>
            <a:r>
              <a:rPr lang="en-US" sz="1600" dirty="0">
                <a:solidFill>
                  <a:srgbClr val="000000"/>
                </a:solidFill>
                <a:highlight>
                  <a:srgbClr val="FFFFFF"/>
                </a:highlight>
                <a:latin typeface="Consolas" charset="0"/>
              </a:rPr>
              <a:t> inbox </a:t>
            </a:r>
            <a:r>
              <a:rPr lang="en-US" sz="1600" dirty="0">
                <a:solidFill>
                  <a:schemeClr val="accent1"/>
                </a:solidFill>
                <a:highlight>
                  <a:srgbClr val="FFFFFF"/>
                </a:highlight>
                <a:latin typeface="Consolas" charset="0"/>
              </a:rPr>
              <a:t>-&gt;</a:t>
            </a:r>
          </a:p>
          <a:p>
            <a:pPr marL="0">
              <a:lnSpc>
                <a:spcPct val="100000"/>
              </a:lnSpc>
              <a:spcBef>
                <a:spcPts val="0"/>
              </a:spcBef>
            </a:pPr>
            <a:r>
              <a:rPr lang="en-US" sz="1600" dirty="0" smtClean="0">
                <a:solidFill>
                  <a:srgbClr val="0000FF"/>
                </a:solidFill>
                <a:highlight>
                  <a:srgbClr val="FFFFFF"/>
                </a:highlight>
                <a:latin typeface="Consolas" charset="0"/>
              </a:rPr>
              <a:t>  </a:t>
            </a:r>
            <a:r>
              <a:rPr lang="en-US" sz="1600" dirty="0" smtClean="0">
                <a:solidFill>
                  <a:schemeClr val="accent1"/>
                </a:solidFill>
                <a:highlight>
                  <a:srgbClr val="FFFFFF"/>
                </a:highlight>
                <a:latin typeface="Consolas" charset="0"/>
              </a:rPr>
              <a:t>let </a:t>
            </a:r>
            <a:r>
              <a:rPr lang="en-US" sz="1600" dirty="0">
                <a:solidFill>
                  <a:schemeClr val="accent1"/>
                </a:solidFill>
                <a:highlight>
                  <a:srgbClr val="FFFFFF"/>
                </a:highlight>
                <a:latin typeface="Consolas" charset="0"/>
              </a:rPr>
              <a:t>rec </a:t>
            </a:r>
            <a:r>
              <a:rPr lang="en-US" sz="1600" dirty="0">
                <a:solidFill>
                  <a:srgbClr val="000000"/>
                </a:solidFill>
                <a:highlight>
                  <a:srgbClr val="FFFFFF"/>
                </a:highlight>
                <a:latin typeface="Consolas" charset="0"/>
              </a:rPr>
              <a:t>loop () =</a:t>
            </a:r>
          </a:p>
          <a:p>
            <a:pPr marL="0">
              <a:lnSpc>
                <a:spcPct val="100000"/>
              </a:lnSpc>
              <a:spcBef>
                <a:spcPts val="0"/>
              </a:spcBef>
            </a:pPr>
            <a:r>
              <a:rPr lang="ro-RO" sz="1600" dirty="0" smtClean="0">
                <a:solidFill>
                  <a:srgbClr val="0000FF"/>
                </a:solidFill>
                <a:highlight>
                  <a:srgbClr val="FFFFFF"/>
                </a:highlight>
                <a:latin typeface="Consolas" charset="0"/>
              </a:rPr>
              <a:t>    </a:t>
            </a:r>
            <a:r>
              <a:rPr lang="ro-RO" sz="1600" dirty="0" err="1" smtClean="0">
                <a:solidFill>
                  <a:schemeClr val="accent1"/>
                </a:solidFill>
                <a:highlight>
                  <a:srgbClr val="FFFFFF"/>
                </a:highlight>
                <a:latin typeface="Consolas" charset="0"/>
              </a:rPr>
              <a:t>async</a:t>
            </a:r>
            <a:r>
              <a:rPr lang="ro-RO" sz="1600" dirty="0" smtClean="0">
                <a:solidFill>
                  <a:schemeClr val="accent1"/>
                </a:solidFill>
                <a:highlight>
                  <a:srgbClr val="FFFFFF"/>
                </a:highlight>
                <a:latin typeface="Consolas" charset="0"/>
              </a:rPr>
              <a:t> </a:t>
            </a:r>
            <a:r>
              <a:rPr lang="ro-RO" sz="1600" dirty="0">
                <a:solidFill>
                  <a:srgbClr val="000000"/>
                </a:solidFill>
                <a:highlight>
                  <a:srgbClr val="FFFFFF"/>
                </a:highlight>
                <a:latin typeface="Consolas" charset="0"/>
              </a:rPr>
              <a:t>{</a:t>
            </a:r>
          </a:p>
          <a:p>
            <a:pPr marL="0">
              <a:lnSpc>
                <a:spcPct val="100000"/>
              </a:lnSpc>
              <a:spcBef>
                <a:spcPts val="0"/>
              </a:spcBef>
            </a:pPr>
            <a:r>
              <a:rPr lang="en-US" sz="1600" dirty="0" smtClean="0">
                <a:solidFill>
                  <a:srgbClr val="0000FF"/>
                </a:solidFill>
                <a:highlight>
                  <a:srgbClr val="FFFFFF"/>
                </a:highlight>
                <a:latin typeface="Consolas" charset="0"/>
              </a:rPr>
              <a:t>      </a:t>
            </a:r>
            <a:r>
              <a:rPr lang="en-US" sz="1600" dirty="0" smtClean="0">
                <a:solidFill>
                  <a:schemeClr val="accent1"/>
                </a:solidFill>
                <a:highlight>
                  <a:srgbClr val="FFFFFF"/>
                </a:highlight>
                <a:latin typeface="Consolas" charset="0"/>
              </a:rPr>
              <a:t>let</a:t>
            </a:r>
            <a:r>
              <a:rPr lang="en-US" sz="1600" dirty="0">
                <a:solidFill>
                  <a:schemeClr val="accent1"/>
                </a:solidFill>
                <a:highlight>
                  <a:srgbClr val="FFFFFF"/>
                </a:highlight>
                <a:latin typeface="Consolas" charset="0"/>
              </a:rPr>
              <a:t>!</a:t>
            </a:r>
            <a:r>
              <a:rPr lang="en-US" sz="1600" dirty="0">
                <a:solidFill>
                  <a:srgbClr val="000000"/>
                </a:solidFill>
                <a:highlight>
                  <a:srgbClr val="FFFFFF"/>
                </a:highlight>
                <a:latin typeface="Consolas" charset="0"/>
              </a:rPr>
              <a:t> (message, </a:t>
            </a:r>
            <a:r>
              <a:rPr lang="en-US" sz="1600" dirty="0" err="1">
                <a:solidFill>
                  <a:srgbClr val="000000"/>
                </a:solidFill>
                <a:highlight>
                  <a:srgbClr val="FFFFFF"/>
                </a:highlight>
                <a:latin typeface="Consolas" charset="0"/>
              </a:rPr>
              <a:t>replyChannel</a:t>
            </a:r>
            <a:r>
              <a:rPr lang="en-US" sz="1600" dirty="0">
                <a:solidFill>
                  <a:srgbClr val="000000"/>
                </a:solidFill>
                <a:highlight>
                  <a:srgbClr val="FFFFFF"/>
                </a:highlight>
                <a:latin typeface="Consolas" charset="0"/>
              </a:rPr>
              <a:t>) = </a:t>
            </a:r>
            <a:r>
              <a:rPr lang="en-US" sz="1600" dirty="0" err="1">
                <a:solidFill>
                  <a:srgbClr val="000000"/>
                </a:solidFill>
                <a:highlight>
                  <a:srgbClr val="FFFFFF"/>
                </a:highlight>
                <a:latin typeface="Consolas" charset="0"/>
              </a:rPr>
              <a:t>inbox.Receive</a:t>
            </a:r>
            <a:r>
              <a:rPr lang="en-US" sz="1600" dirty="0" smtClean="0">
                <a:solidFill>
                  <a:srgbClr val="000000"/>
                </a:solidFill>
                <a:highlight>
                  <a:srgbClr val="FFFFFF"/>
                </a:highlight>
                <a:latin typeface="Consolas" charset="0"/>
              </a:rPr>
              <a:t>()</a:t>
            </a:r>
            <a:endParaRPr lang="en-US" sz="1600" dirty="0">
              <a:solidFill>
                <a:srgbClr val="000000"/>
              </a:solidFill>
              <a:highlight>
                <a:srgbClr val="FFFFFF"/>
              </a:highlight>
              <a:latin typeface="Consolas" charset="0"/>
            </a:endParaRPr>
          </a:p>
          <a:p>
            <a:pPr marL="0">
              <a:lnSpc>
                <a:spcPct val="100000"/>
              </a:lnSpc>
              <a:spcBef>
                <a:spcPts val="0"/>
              </a:spcBef>
            </a:pPr>
            <a:r>
              <a:rPr lang="en-US" sz="1600" dirty="0" smtClean="0">
                <a:solidFill>
                  <a:srgbClr val="000000"/>
                </a:solidFill>
                <a:highlight>
                  <a:srgbClr val="FFFFFF"/>
                </a:highlight>
                <a:latin typeface="Consolas" charset="0"/>
              </a:rPr>
              <a:t>      </a:t>
            </a:r>
            <a:r>
              <a:rPr lang="en-US" sz="1600" dirty="0" err="1" smtClean="0">
                <a:solidFill>
                  <a:srgbClr val="000000"/>
                </a:solidFill>
                <a:highlight>
                  <a:srgbClr val="FFFFFF"/>
                </a:highlight>
                <a:latin typeface="Consolas" charset="0"/>
              </a:rPr>
              <a:t>replyChannel.Reply</a:t>
            </a:r>
            <a:r>
              <a:rPr lang="en-US" sz="1600" dirty="0" smtClean="0">
                <a:solidFill>
                  <a:srgbClr val="000000"/>
                </a:solidFill>
                <a:highlight>
                  <a:srgbClr val="FFFFFF"/>
                </a:highlight>
                <a:latin typeface="Consolas" charset="0"/>
              </a:rPr>
              <a:t>(</a:t>
            </a:r>
            <a:r>
              <a:rPr lang="en-US" sz="1600" dirty="0" err="1" smtClean="0">
                <a:solidFill>
                  <a:srgbClr val="000000"/>
                </a:solidFill>
                <a:highlight>
                  <a:srgbClr val="FFFFFF"/>
                </a:highlight>
                <a:latin typeface="Consolas" charset="0"/>
              </a:rPr>
              <a:t>String.Format</a:t>
            </a:r>
            <a:r>
              <a:rPr lang="en-US" sz="1600" dirty="0" smtClean="0">
                <a:solidFill>
                  <a:srgbClr val="000000"/>
                </a:solidFill>
                <a:highlight>
                  <a:srgbClr val="FFFFFF"/>
                </a:highlight>
                <a:latin typeface="Consolas" charset="0"/>
              </a:rPr>
              <a:t>(</a:t>
            </a:r>
            <a:r>
              <a:rPr lang="en-US" sz="1600" dirty="0">
                <a:solidFill>
                  <a:schemeClr val="accent5"/>
                </a:solidFill>
                <a:highlight>
                  <a:srgbClr val="FFFFFF"/>
                </a:highlight>
                <a:latin typeface="Consolas" charset="0"/>
              </a:rPr>
              <a:t>"Received message: {0}"</a:t>
            </a:r>
            <a:r>
              <a:rPr lang="en-US" sz="1600" dirty="0" smtClean="0">
                <a:solidFill>
                  <a:srgbClr val="000000"/>
                </a:solidFill>
                <a:highlight>
                  <a:srgbClr val="FFFFFF"/>
                </a:highlight>
                <a:latin typeface="Consolas" charset="0"/>
              </a:rPr>
              <a:t>, </a:t>
            </a:r>
            <a:r>
              <a:rPr lang="en-US" sz="1600" dirty="0">
                <a:solidFill>
                  <a:srgbClr val="000000"/>
                </a:solidFill>
                <a:highlight>
                  <a:srgbClr val="FFFFFF"/>
                </a:highlight>
                <a:latin typeface="Consolas" charset="0"/>
              </a:rPr>
              <a:t>message))</a:t>
            </a:r>
          </a:p>
          <a:p>
            <a:pPr marL="0">
              <a:lnSpc>
                <a:spcPct val="100000"/>
              </a:lnSpc>
              <a:spcBef>
                <a:spcPts val="0"/>
              </a:spcBef>
            </a:pPr>
            <a:r>
              <a:rPr lang="en-US" sz="1600" dirty="0" smtClean="0">
                <a:solidFill>
                  <a:srgbClr val="0000FF"/>
                </a:solidFill>
                <a:highlight>
                  <a:srgbClr val="FFFFFF"/>
                </a:highlight>
                <a:latin typeface="Consolas" charset="0"/>
              </a:rPr>
              <a:t>      </a:t>
            </a:r>
            <a:r>
              <a:rPr lang="en-US" sz="1600" dirty="0" smtClean="0">
                <a:solidFill>
                  <a:schemeClr val="accent1"/>
                </a:solidFill>
                <a:highlight>
                  <a:srgbClr val="FFFFFF"/>
                </a:highlight>
                <a:latin typeface="Consolas" charset="0"/>
              </a:rPr>
              <a:t>do</a:t>
            </a:r>
            <a:r>
              <a:rPr lang="en-US" sz="1600" dirty="0">
                <a:solidFill>
                  <a:schemeClr val="accent1"/>
                </a:solidFill>
                <a:highlight>
                  <a:srgbClr val="FFFFFF"/>
                </a:highlight>
                <a:latin typeface="Consolas" charset="0"/>
              </a:rPr>
              <a:t>! </a:t>
            </a:r>
            <a:r>
              <a:rPr lang="en-US" sz="1600" dirty="0">
                <a:solidFill>
                  <a:srgbClr val="000000"/>
                </a:solidFill>
                <a:highlight>
                  <a:srgbClr val="FFFFFF"/>
                </a:highlight>
                <a:latin typeface="Consolas" charset="0"/>
              </a:rPr>
              <a:t>loop ()</a:t>
            </a:r>
          </a:p>
          <a:p>
            <a:pPr marL="0">
              <a:lnSpc>
                <a:spcPct val="100000"/>
              </a:lnSpc>
              <a:spcBef>
                <a:spcPts val="0"/>
              </a:spcBef>
            </a:pPr>
            <a:r>
              <a:rPr lang="de-DE" sz="1600" dirty="0" smtClean="0">
                <a:solidFill>
                  <a:srgbClr val="000000"/>
                </a:solidFill>
                <a:highlight>
                  <a:srgbClr val="FFFFFF"/>
                </a:highlight>
                <a:latin typeface="Consolas" charset="0"/>
              </a:rPr>
              <a:t>    }</a:t>
            </a:r>
            <a:endParaRPr lang="de-DE" sz="1600" dirty="0">
              <a:solidFill>
                <a:srgbClr val="000000"/>
              </a:solidFill>
              <a:highlight>
                <a:srgbClr val="FFFFFF"/>
              </a:highlight>
              <a:latin typeface="Consolas" charset="0"/>
            </a:endParaRPr>
          </a:p>
          <a:p>
            <a:pPr marL="0">
              <a:lnSpc>
                <a:spcPct val="100000"/>
              </a:lnSpc>
              <a:spcBef>
                <a:spcPts val="0"/>
              </a:spcBef>
            </a:pPr>
            <a:r>
              <a:rPr lang="en-US" sz="1600" dirty="0" smtClean="0">
                <a:solidFill>
                  <a:srgbClr val="000000"/>
                </a:solidFill>
                <a:highlight>
                  <a:srgbClr val="FFFFFF"/>
                </a:highlight>
                <a:latin typeface="Consolas" charset="0"/>
              </a:rPr>
              <a:t>  loop </a:t>
            </a:r>
            <a:r>
              <a:rPr lang="en-US" sz="1600" dirty="0">
                <a:solidFill>
                  <a:srgbClr val="000000"/>
                </a:solidFill>
                <a:highlight>
                  <a:srgbClr val="FFFFFF"/>
                </a:highlight>
                <a:latin typeface="Consolas" charset="0"/>
              </a:rPr>
              <a:t>())</a:t>
            </a:r>
          </a:p>
          <a:p>
            <a:pPr marL="0">
              <a:lnSpc>
                <a:spcPct val="100000"/>
              </a:lnSpc>
              <a:spcBef>
                <a:spcPts val="0"/>
              </a:spcBef>
            </a:pPr>
            <a:endParaRPr lang="en-US" sz="1600" dirty="0" smtClean="0">
              <a:solidFill>
                <a:srgbClr val="000000"/>
              </a:solidFill>
              <a:highlight>
                <a:srgbClr val="FFFFFF"/>
              </a:highlight>
              <a:latin typeface="Consolas" charset="0"/>
            </a:endParaRPr>
          </a:p>
          <a:p>
            <a:pPr marL="0">
              <a:lnSpc>
                <a:spcPct val="100000"/>
              </a:lnSpc>
              <a:spcBef>
                <a:spcPts val="0"/>
              </a:spcBef>
            </a:pPr>
            <a:endParaRPr lang="en-US" sz="1600" dirty="0" smtClean="0">
              <a:solidFill>
                <a:srgbClr val="000000"/>
              </a:solidFill>
              <a:highlight>
                <a:srgbClr val="FFFFFF"/>
              </a:highlight>
              <a:latin typeface="Consolas" charset="0"/>
            </a:endParaRPr>
          </a:p>
          <a:p>
            <a:pPr marL="0">
              <a:lnSpc>
                <a:spcPct val="100000"/>
              </a:lnSpc>
              <a:spcBef>
                <a:spcPts val="0"/>
              </a:spcBef>
            </a:pPr>
            <a:r>
              <a:rPr lang="ro-RO" sz="1600" dirty="0" err="1">
                <a:solidFill>
                  <a:schemeClr val="accent1"/>
                </a:solidFill>
                <a:highlight>
                  <a:srgbClr val="FFFFFF"/>
                </a:highlight>
                <a:latin typeface="Consolas" charset="0"/>
              </a:rPr>
              <a:t>let</a:t>
            </a:r>
            <a:r>
              <a:rPr lang="ro-RO" sz="1600" dirty="0">
                <a:solidFill>
                  <a:schemeClr val="accent1"/>
                </a:solidFill>
                <a:highlight>
                  <a:srgbClr val="FFFFFF"/>
                </a:highlight>
                <a:latin typeface="Consolas" charset="0"/>
              </a:rPr>
              <a:t> </a:t>
            </a:r>
            <a:r>
              <a:rPr lang="ro-RO" sz="1600" dirty="0" err="1">
                <a:solidFill>
                  <a:srgbClr val="000000"/>
                </a:solidFill>
                <a:highlight>
                  <a:srgbClr val="FFFFFF"/>
                </a:highlight>
                <a:latin typeface="Consolas" charset="0"/>
              </a:rPr>
              <a:t>messageAsync</a:t>
            </a:r>
            <a:r>
              <a:rPr lang="ro-RO" sz="1600" dirty="0">
                <a:solidFill>
                  <a:srgbClr val="000000"/>
                </a:solidFill>
                <a:highlight>
                  <a:srgbClr val="FFFFFF"/>
                </a:highlight>
                <a:latin typeface="Consolas" charset="0"/>
              </a:rPr>
              <a:t> = </a:t>
            </a:r>
            <a:r>
              <a:rPr lang="ro-RO" sz="1600" dirty="0" err="1">
                <a:solidFill>
                  <a:srgbClr val="000000"/>
                </a:solidFill>
                <a:highlight>
                  <a:srgbClr val="FFFFFF"/>
                </a:highlight>
                <a:latin typeface="Consolas" charset="0"/>
              </a:rPr>
              <a:t>agent.PostAndAsyncReply</a:t>
            </a:r>
            <a:r>
              <a:rPr lang="ro-RO" sz="1600" dirty="0">
                <a:solidFill>
                  <a:srgbClr val="000000"/>
                </a:solidFill>
                <a:highlight>
                  <a:srgbClr val="FFFFFF"/>
                </a:highlight>
                <a:latin typeface="Consolas" charset="0"/>
              </a:rPr>
              <a:t>(</a:t>
            </a:r>
            <a:r>
              <a:rPr lang="ro-RO" sz="1600" dirty="0" err="1">
                <a:solidFill>
                  <a:schemeClr val="accent1"/>
                </a:solidFill>
                <a:highlight>
                  <a:srgbClr val="FFFFFF"/>
                </a:highlight>
                <a:latin typeface="Consolas" charset="0"/>
              </a:rPr>
              <a:t>fun</a:t>
            </a:r>
            <a:r>
              <a:rPr lang="ro-RO" sz="1600" dirty="0">
                <a:solidFill>
                  <a:srgbClr val="000000"/>
                </a:solidFill>
                <a:highlight>
                  <a:srgbClr val="FFFFFF"/>
                </a:highlight>
                <a:latin typeface="Consolas" charset="0"/>
              </a:rPr>
              <a:t> </a:t>
            </a:r>
            <a:r>
              <a:rPr lang="ro-RO" sz="1600" dirty="0" err="1">
                <a:solidFill>
                  <a:srgbClr val="000000"/>
                </a:solidFill>
                <a:highlight>
                  <a:srgbClr val="FFFFFF"/>
                </a:highlight>
                <a:latin typeface="Consolas" charset="0"/>
              </a:rPr>
              <a:t>rc</a:t>
            </a:r>
            <a:r>
              <a:rPr lang="ro-RO" sz="1600" dirty="0">
                <a:solidFill>
                  <a:srgbClr val="0000FF"/>
                </a:solidFill>
                <a:highlight>
                  <a:srgbClr val="FFFFFF"/>
                </a:highlight>
                <a:latin typeface="Consolas" charset="0"/>
              </a:rPr>
              <a:t>-&gt;</a:t>
            </a:r>
            <a:r>
              <a:rPr lang="ro-RO" sz="1600" dirty="0">
                <a:solidFill>
                  <a:srgbClr val="000000"/>
                </a:solidFill>
                <a:highlight>
                  <a:srgbClr val="FFFFFF"/>
                </a:highlight>
                <a:latin typeface="Consolas" charset="0"/>
              </a:rPr>
              <a:t> input, </a:t>
            </a:r>
            <a:r>
              <a:rPr lang="ro-RO" sz="1600" dirty="0" err="1">
                <a:solidFill>
                  <a:srgbClr val="000000"/>
                </a:solidFill>
                <a:highlight>
                  <a:srgbClr val="FFFFFF"/>
                </a:highlight>
                <a:latin typeface="Consolas" charset="0"/>
              </a:rPr>
              <a:t>rc</a:t>
            </a:r>
            <a:r>
              <a:rPr lang="ro-RO" sz="1600" dirty="0">
                <a:solidFill>
                  <a:srgbClr val="000000"/>
                </a:solidFill>
                <a:highlight>
                  <a:srgbClr val="FFFFFF"/>
                </a:highlight>
                <a:latin typeface="Consolas" charset="0"/>
              </a:rPr>
              <a:t>)</a:t>
            </a:r>
            <a:endParaRPr lang="en-US" sz="1600" dirty="0"/>
          </a:p>
          <a:p>
            <a:pPr marL="0">
              <a:lnSpc>
                <a:spcPct val="100000"/>
              </a:lnSpc>
              <a:spcBef>
                <a:spcPts val="0"/>
              </a:spcBef>
            </a:pPr>
            <a:endParaRPr lang="en-US" sz="1600" dirty="0">
              <a:solidFill>
                <a:srgbClr val="000000"/>
              </a:solidFill>
              <a:highlight>
                <a:srgbClr val="FFFFFF"/>
              </a:highlight>
              <a:latin typeface="Consolas" charset="0"/>
            </a:endParaRPr>
          </a:p>
        </p:txBody>
      </p:sp>
      <p:sp>
        <p:nvSpPr>
          <p:cNvPr id="4" name="Frame 3"/>
          <p:cNvSpPr/>
          <p:nvPr/>
        </p:nvSpPr>
        <p:spPr>
          <a:xfrm>
            <a:off x="3245519" y="1375060"/>
            <a:ext cx="2947464" cy="431765"/>
          </a:xfrm>
          <a:prstGeom prst="fram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5" name="Frame 4"/>
          <p:cNvSpPr/>
          <p:nvPr/>
        </p:nvSpPr>
        <p:spPr>
          <a:xfrm>
            <a:off x="776488" y="2398514"/>
            <a:ext cx="2216094" cy="344682"/>
          </a:xfrm>
          <a:prstGeom prst="fram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6" name="Frame 5"/>
          <p:cNvSpPr/>
          <p:nvPr/>
        </p:nvSpPr>
        <p:spPr>
          <a:xfrm>
            <a:off x="2473218" y="2153192"/>
            <a:ext cx="1489182" cy="312913"/>
          </a:xfrm>
          <a:prstGeom prst="fram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8" name="Frame 7"/>
          <p:cNvSpPr/>
          <p:nvPr/>
        </p:nvSpPr>
        <p:spPr>
          <a:xfrm>
            <a:off x="2854353" y="3846757"/>
            <a:ext cx="2216094" cy="344682"/>
          </a:xfrm>
          <a:prstGeom prst="fram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946578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8"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Scanning an agent’s queue</a:t>
            </a:r>
          </a:p>
        </p:txBody>
      </p:sp>
      <p:sp>
        <p:nvSpPr>
          <p:cNvPr id="4" name="Content Placeholder 3"/>
          <p:cNvSpPr>
            <a:spLocks noGrp="1"/>
          </p:cNvSpPr>
          <p:nvPr>
            <p:ph idx="1"/>
          </p:nvPr>
        </p:nvSpPr>
        <p:spPr/>
        <p:txBody>
          <a:bodyPr/>
          <a:lstStyle/>
          <a:p>
            <a:pPr marL="0">
              <a:lnSpc>
                <a:spcPct val="100000"/>
              </a:lnSpc>
              <a:spcBef>
                <a:spcPts val="0"/>
              </a:spcBef>
            </a:pPr>
            <a:r>
              <a:rPr lang="en-US" sz="1600" dirty="0" smtClean="0">
                <a:solidFill>
                  <a:schemeClr val="accent1"/>
                </a:solidFill>
                <a:highlight>
                  <a:srgbClr val="FFFFFF"/>
                </a:highlight>
                <a:latin typeface="Consolas" charset="0"/>
              </a:rPr>
              <a:t>let </a:t>
            </a:r>
            <a:r>
              <a:rPr lang="en-US" sz="1600" dirty="0" err="1">
                <a:solidFill>
                  <a:srgbClr val="000000"/>
                </a:solidFill>
                <a:highlight>
                  <a:srgbClr val="FFFFFF"/>
                </a:highlight>
                <a:latin typeface="Consolas" charset="0"/>
              </a:rPr>
              <a:t>inprogressAgent</a:t>
            </a:r>
            <a:r>
              <a:rPr lang="en-US" sz="1600" dirty="0">
                <a:solidFill>
                  <a:srgbClr val="000000"/>
                </a:solidFill>
                <a:highlight>
                  <a:srgbClr val="FFFFFF"/>
                </a:highlight>
                <a:latin typeface="Consolas" charset="0"/>
              </a:rPr>
              <a:t> </a:t>
            </a:r>
            <a:r>
              <a:rPr lang="en-US" sz="1600" dirty="0" smtClean="0">
                <a:solidFill>
                  <a:srgbClr val="000000"/>
                </a:solidFill>
                <a:highlight>
                  <a:srgbClr val="FFFFFF"/>
                </a:highlight>
                <a:latin typeface="Consolas" charset="0"/>
              </a:rPr>
              <a:t>= </a:t>
            </a:r>
            <a:r>
              <a:rPr lang="en-US" sz="1600" dirty="0" smtClean="0">
                <a:solidFill>
                  <a:schemeClr val="accent1"/>
                </a:solidFill>
                <a:highlight>
                  <a:srgbClr val="FFFFFF"/>
                </a:highlight>
                <a:latin typeface="Consolas" charset="0"/>
              </a:rPr>
              <a:t>new </a:t>
            </a:r>
            <a:r>
              <a:rPr lang="en-US" sz="1600" dirty="0" err="1">
                <a:solidFill>
                  <a:srgbClr val="000000"/>
                </a:solidFill>
                <a:highlight>
                  <a:srgbClr val="FFFFFF"/>
                </a:highlight>
                <a:latin typeface="Consolas" charset="0"/>
              </a:rPr>
              <a:t>MailboxProcessor</a:t>
            </a:r>
            <a:r>
              <a:rPr lang="en-US" sz="1600" dirty="0">
                <a:solidFill>
                  <a:srgbClr val="000000"/>
                </a:solidFill>
                <a:highlight>
                  <a:srgbClr val="FFFFFF"/>
                </a:highlight>
                <a:latin typeface="Consolas" charset="0"/>
              </a:rPr>
              <a:t>&lt;Job&gt;(</a:t>
            </a:r>
            <a:r>
              <a:rPr lang="en-US" sz="1600" dirty="0">
                <a:solidFill>
                  <a:schemeClr val="accent1"/>
                </a:solidFill>
                <a:highlight>
                  <a:srgbClr val="FFFFFF"/>
                </a:highlight>
                <a:latin typeface="Consolas" charset="0"/>
              </a:rPr>
              <a:t>fun </a:t>
            </a:r>
            <a:r>
              <a:rPr lang="en-US" sz="1600" dirty="0">
                <a:solidFill>
                  <a:srgbClr val="000000"/>
                </a:solidFill>
                <a:highlight>
                  <a:srgbClr val="FFFFFF"/>
                </a:highlight>
                <a:latin typeface="Consolas" charset="0"/>
              </a:rPr>
              <a:t>_ </a:t>
            </a:r>
            <a:r>
              <a:rPr lang="en-US" sz="1600" dirty="0">
                <a:solidFill>
                  <a:schemeClr val="accent1"/>
                </a:solidFill>
                <a:highlight>
                  <a:srgbClr val="FFFFFF"/>
                </a:highlight>
                <a:latin typeface="Consolas" charset="0"/>
              </a:rPr>
              <a:t>-&gt; </a:t>
            </a:r>
            <a:r>
              <a:rPr lang="en-US" sz="1600" dirty="0" err="1">
                <a:solidFill>
                  <a:schemeClr val="accent1"/>
                </a:solidFill>
                <a:highlight>
                  <a:srgbClr val="FFFFFF"/>
                </a:highlight>
                <a:latin typeface="Consolas" charset="0"/>
              </a:rPr>
              <a:t>async</a:t>
            </a:r>
            <a:r>
              <a:rPr lang="en-US" sz="1600" dirty="0">
                <a:solidFill>
                  <a:schemeClr val="accent1"/>
                </a:solidFill>
                <a:highlight>
                  <a:srgbClr val="FFFFFF"/>
                </a:highlight>
                <a:latin typeface="Consolas" charset="0"/>
              </a:rPr>
              <a:t> </a:t>
            </a:r>
            <a:r>
              <a:rPr lang="en-US" sz="1600" dirty="0">
                <a:solidFill>
                  <a:srgbClr val="000000"/>
                </a:solidFill>
                <a:highlight>
                  <a:srgbClr val="FFFFFF"/>
                </a:highlight>
                <a:latin typeface="Consolas" charset="0"/>
              </a:rPr>
              <a:t>{ </a:t>
            </a:r>
            <a:r>
              <a:rPr lang="en-US" sz="1600" dirty="0" smtClean="0">
                <a:solidFill>
                  <a:srgbClr val="000000"/>
                </a:solidFill>
                <a:highlight>
                  <a:srgbClr val="FFFFFF"/>
                </a:highlight>
                <a:latin typeface="Consolas" charset="0"/>
              </a:rPr>
              <a:t>() })</a:t>
            </a:r>
          </a:p>
          <a:p>
            <a:pPr marL="0">
              <a:lnSpc>
                <a:spcPct val="100000"/>
              </a:lnSpc>
              <a:spcBef>
                <a:spcPts val="0"/>
              </a:spcBef>
            </a:pPr>
            <a:endParaRPr lang="en-US" sz="1600" dirty="0" smtClean="0">
              <a:solidFill>
                <a:srgbClr val="000000"/>
              </a:solidFill>
              <a:highlight>
                <a:srgbClr val="FFFFFF"/>
              </a:highlight>
              <a:latin typeface="Consolas" charset="0"/>
            </a:endParaRPr>
          </a:p>
          <a:p>
            <a:pPr marL="0">
              <a:lnSpc>
                <a:spcPct val="100000"/>
              </a:lnSpc>
              <a:spcBef>
                <a:spcPts val="0"/>
              </a:spcBef>
            </a:pPr>
            <a:r>
              <a:rPr lang="en-US" sz="1600" dirty="0" smtClean="0">
                <a:solidFill>
                  <a:schemeClr val="accent1"/>
                </a:solidFill>
                <a:highlight>
                  <a:srgbClr val="FFFFFF"/>
                </a:highlight>
                <a:latin typeface="Consolas" charset="0"/>
              </a:rPr>
              <a:t>let </a:t>
            </a:r>
            <a:r>
              <a:rPr lang="en-US" sz="1600" dirty="0" err="1">
                <a:solidFill>
                  <a:srgbClr val="000000"/>
                </a:solidFill>
                <a:highlight>
                  <a:srgbClr val="FFFFFF"/>
                </a:highlight>
                <a:latin typeface="Consolas" charset="0"/>
              </a:rPr>
              <a:t>completeAgent</a:t>
            </a:r>
            <a:r>
              <a:rPr lang="en-US" sz="1600" dirty="0">
                <a:solidFill>
                  <a:srgbClr val="000000"/>
                </a:solidFill>
                <a:highlight>
                  <a:srgbClr val="FFFFFF"/>
                </a:highlight>
                <a:latin typeface="Consolas" charset="0"/>
              </a:rPr>
              <a:t> = </a:t>
            </a:r>
            <a:r>
              <a:rPr lang="en-US" sz="1600" dirty="0" err="1">
                <a:solidFill>
                  <a:srgbClr val="000000"/>
                </a:solidFill>
                <a:highlight>
                  <a:srgbClr val="FFFFFF"/>
                </a:highlight>
                <a:latin typeface="Consolas" charset="0"/>
              </a:rPr>
              <a:t>MailboxProcessor</a:t>
            </a:r>
            <a:r>
              <a:rPr lang="en-US" sz="1600" dirty="0">
                <a:solidFill>
                  <a:srgbClr val="000000"/>
                </a:solidFill>
                <a:highlight>
                  <a:srgbClr val="FFFFFF"/>
                </a:highlight>
                <a:latin typeface="Consolas" charset="0"/>
              </a:rPr>
              <a:t>&lt;Message&gt;.Start(</a:t>
            </a:r>
            <a:r>
              <a:rPr lang="en-US" sz="1600" dirty="0">
                <a:solidFill>
                  <a:schemeClr val="accent1"/>
                </a:solidFill>
                <a:highlight>
                  <a:srgbClr val="FFFFFF"/>
                </a:highlight>
                <a:latin typeface="Consolas" charset="0"/>
              </a:rPr>
              <a:t>fun</a:t>
            </a:r>
            <a:r>
              <a:rPr lang="en-US" sz="1600" dirty="0">
                <a:solidFill>
                  <a:srgbClr val="000000"/>
                </a:solidFill>
                <a:highlight>
                  <a:srgbClr val="FFFFFF"/>
                </a:highlight>
                <a:latin typeface="Consolas" charset="0"/>
              </a:rPr>
              <a:t> inbox </a:t>
            </a:r>
            <a:r>
              <a:rPr lang="en-US" sz="1600" dirty="0">
                <a:solidFill>
                  <a:schemeClr val="accent1"/>
                </a:solidFill>
                <a:highlight>
                  <a:srgbClr val="FFFFFF"/>
                </a:highlight>
                <a:latin typeface="Consolas" charset="0"/>
              </a:rPr>
              <a:t>-&gt;</a:t>
            </a:r>
          </a:p>
          <a:p>
            <a:pPr marL="0">
              <a:lnSpc>
                <a:spcPct val="100000"/>
              </a:lnSpc>
              <a:spcBef>
                <a:spcPts val="0"/>
              </a:spcBef>
            </a:pPr>
            <a:r>
              <a:rPr lang="en-US" sz="1600" dirty="0">
                <a:solidFill>
                  <a:srgbClr val="000000"/>
                </a:solidFill>
                <a:highlight>
                  <a:srgbClr val="FFFFFF"/>
                </a:highlight>
                <a:latin typeface="Consolas" charset="0"/>
              </a:rPr>
              <a:t>        </a:t>
            </a:r>
            <a:r>
              <a:rPr lang="en-US" sz="1600" dirty="0">
                <a:solidFill>
                  <a:schemeClr val="accent1"/>
                </a:solidFill>
                <a:highlight>
                  <a:srgbClr val="FFFFFF"/>
                </a:highlight>
                <a:latin typeface="Consolas" charset="0"/>
              </a:rPr>
              <a:t>let rec </a:t>
            </a:r>
            <a:r>
              <a:rPr lang="en-US" sz="1600" dirty="0">
                <a:solidFill>
                  <a:srgbClr val="000000"/>
                </a:solidFill>
                <a:highlight>
                  <a:srgbClr val="FFFFFF"/>
                </a:highlight>
                <a:latin typeface="Consolas" charset="0"/>
              </a:rPr>
              <a:t>loop n =</a:t>
            </a:r>
          </a:p>
          <a:p>
            <a:pPr marL="0">
              <a:lnSpc>
                <a:spcPct val="100000"/>
              </a:lnSpc>
              <a:spcBef>
                <a:spcPts val="0"/>
              </a:spcBef>
            </a:pPr>
            <a:r>
              <a:rPr lang="ro-RO" sz="1600" dirty="0">
                <a:solidFill>
                  <a:srgbClr val="000000"/>
                </a:solidFill>
                <a:highlight>
                  <a:srgbClr val="FFFFFF"/>
                </a:highlight>
                <a:latin typeface="Consolas" charset="0"/>
              </a:rPr>
              <a:t>            </a:t>
            </a:r>
            <a:r>
              <a:rPr lang="ro-RO" sz="1600" dirty="0" err="1">
                <a:solidFill>
                  <a:schemeClr val="accent1"/>
                </a:solidFill>
                <a:highlight>
                  <a:srgbClr val="FFFFFF"/>
                </a:highlight>
                <a:latin typeface="Consolas" charset="0"/>
              </a:rPr>
              <a:t>async</a:t>
            </a:r>
            <a:r>
              <a:rPr lang="ro-RO" sz="1600" dirty="0">
                <a:solidFill>
                  <a:schemeClr val="accent1"/>
                </a:solidFill>
                <a:highlight>
                  <a:srgbClr val="FFFFFF"/>
                </a:highlight>
                <a:latin typeface="Consolas" charset="0"/>
              </a:rPr>
              <a:t> </a:t>
            </a:r>
            <a:r>
              <a:rPr lang="ro-RO" sz="1600" dirty="0">
                <a:solidFill>
                  <a:srgbClr val="000000"/>
                </a:solidFill>
                <a:highlight>
                  <a:srgbClr val="FFFFFF"/>
                </a:highlight>
                <a:latin typeface="Consolas" charset="0"/>
              </a:rPr>
              <a:t>{</a:t>
            </a:r>
          </a:p>
          <a:p>
            <a:pPr marL="0">
              <a:lnSpc>
                <a:spcPct val="100000"/>
              </a:lnSpc>
              <a:spcBef>
                <a:spcPts val="0"/>
              </a:spcBef>
            </a:pPr>
            <a:r>
              <a:rPr lang="en-US" sz="1600" dirty="0">
                <a:solidFill>
                  <a:srgbClr val="000000"/>
                </a:solidFill>
                <a:highlight>
                  <a:srgbClr val="FFFFFF"/>
                </a:highlight>
                <a:latin typeface="Consolas" charset="0"/>
              </a:rPr>
              <a:t>                </a:t>
            </a:r>
            <a:r>
              <a:rPr lang="en-US" sz="1600" dirty="0">
                <a:solidFill>
                  <a:schemeClr val="accent1"/>
                </a:solidFill>
                <a:highlight>
                  <a:srgbClr val="FFFFFF"/>
                </a:highlight>
                <a:latin typeface="Consolas" charset="0"/>
              </a:rPr>
              <a:t>let!</a:t>
            </a:r>
            <a:r>
              <a:rPr lang="en-US" sz="1600" dirty="0">
                <a:solidFill>
                  <a:srgbClr val="000000"/>
                </a:solidFill>
                <a:highlight>
                  <a:srgbClr val="FFFFFF"/>
                </a:highlight>
                <a:latin typeface="Consolas" charset="0"/>
              </a:rPr>
              <a:t> (id, result) = </a:t>
            </a:r>
            <a:r>
              <a:rPr lang="en-US" sz="1600" dirty="0" err="1">
                <a:solidFill>
                  <a:srgbClr val="000000"/>
                </a:solidFill>
                <a:highlight>
                  <a:srgbClr val="FFFFFF"/>
                </a:highlight>
                <a:latin typeface="Consolas" charset="0"/>
              </a:rPr>
              <a:t>inbox.Receive</a:t>
            </a:r>
            <a:r>
              <a:rPr lang="en-US" sz="1600" dirty="0">
                <a:solidFill>
                  <a:srgbClr val="000000"/>
                </a:solidFill>
                <a:highlight>
                  <a:srgbClr val="FFFFFF"/>
                </a:highlight>
                <a:latin typeface="Consolas" charset="0"/>
              </a:rPr>
              <a:t>()</a:t>
            </a:r>
          </a:p>
          <a:p>
            <a:pPr marL="0">
              <a:lnSpc>
                <a:spcPct val="100000"/>
              </a:lnSpc>
              <a:spcBef>
                <a:spcPts val="0"/>
              </a:spcBef>
            </a:pPr>
            <a:r>
              <a:rPr lang="en-US" sz="1600" dirty="0">
                <a:solidFill>
                  <a:srgbClr val="000000"/>
                </a:solidFill>
                <a:highlight>
                  <a:srgbClr val="FFFFFF"/>
                </a:highlight>
                <a:latin typeface="Consolas" charset="0"/>
              </a:rPr>
              <a:t>                </a:t>
            </a:r>
            <a:r>
              <a:rPr lang="en-US" sz="1600" dirty="0" err="1">
                <a:solidFill>
                  <a:srgbClr val="000000"/>
                </a:solidFill>
                <a:highlight>
                  <a:srgbClr val="FFFFFF"/>
                </a:highlight>
                <a:latin typeface="Consolas" charset="0"/>
              </a:rPr>
              <a:t>printfn</a:t>
            </a:r>
            <a:r>
              <a:rPr lang="en-US" sz="1600" dirty="0">
                <a:solidFill>
                  <a:srgbClr val="000000"/>
                </a:solidFill>
                <a:highlight>
                  <a:srgbClr val="FFFFFF"/>
                </a:highlight>
                <a:latin typeface="Consolas" charset="0"/>
              </a:rPr>
              <a:t> </a:t>
            </a:r>
            <a:r>
              <a:rPr lang="en-US" sz="1600" dirty="0">
                <a:solidFill>
                  <a:schemeClr val="accent5"/>
                </a:solidFill>
                <a:highlight>
                  <a:srgbClr val="FFFFFF"/>
                </a:highlight>
                <a:latin typeface="Consolas" charset="0"/>
              </a:rPr>
              <a:t>"The result of job #%d is %f" </a:t>
            </a:r>
            <a:r>
              <a:rPr lang="en-US" sz="1600" dirty="0">
                <a:solidFill>
                  <a:srgbClr val="000000"/>
                </a:solidFill>
                <a:highlight>
                  <a:srgbClr val="FFFFFF"/>
                </a:highlight>
                <a:latin typeface="Consolas" charset="0"/>
              </a:rPr>
              <a:t>id result</a:t>
            </a:r>
          </a:p>
          <a:p>
            <a:pPr marL="0">
              <a:lnSpc>
                <a:spcPct val="100000"/>
              </a:lnSpc>
              <a:spcBef>
                <a:spcPts val="0"/>
              </a:spcBef>
            </a:pPr>
            <a:r>
              <a:rPr lang="en-US" sz="1600" dirty="0">
                <a:solidFill>
                  <a:srgbClr val="000000"/>
                </a:solidFill>
                <a:highlight>
                  <a:srgbClr val="FFFFFF"/>
                </a:highlight>
                <a:latin typeface="Consolas" charset="0"/>
              </a:rPr>
              <a:t>                </a:t>
            </a:r>
            <a:r>
              <a:rPr lang="en-US" sz="1600" dirty="0">
                <a:solidFill>
                  <a:schemeClr val="accent1"/>
                </a:solidFill>
                <a:highlight>
                  <a:srgbClr val="FFFFFF"/>
                </a:highlight>
                <a:latin typeface="Consolas" charset="0"/>
              </a:rPr>
              <a:t>do!</a:t>
            </a:r>
            <a:r>
              <a:rPr lang="en-US" sz="1600" dirty="0">
                <a:solidFill>
                  <a:srgbClr val="000000"/>
                </a:solidFill>
                <a:highlight>
                  <a:srgbClr val="FFFFFF"/>
                </a:highlight>
                <a:latin typeface="Consolas" charset="0"/>
              </a:rPr>
              <a:t> loop &lt;| n + 1</a:t>
            </a:r>
          </a:p>
          <a:p>
            <a:pPr marL="0">
              <a:lnSpc>
                <a:spcPct val="100000"/>
              </a:lnSpc>
              <a:spcBef>
                <a:spcPts val="0"/>
              </a:spcBef>
            </a:pPr>
            <a:r>
              <a:rPr lang="de-DE" sz="1600" dirty="0">
                <a:solidFill>
                  <a:srgbClr val="000000"/>
                </a:solidFill>
                <a:highlight>
                  <a:srgbClr val="FFFFFF"/>
                </a:highlight>
                <a:latin typeface="Consolas" charset="0"/>
              </a:rPr>
              <a:t>            }</a:t>
            </a:r>
          </a:p>
          <a:p>
            <a:pPr marL="0">
              <a:lnSpc>
                <a:spcPct val="100000"/>
              </a:lnSpc>
              <a:spcBef>
                <a:spcPts val="0"/>
              </a:spcBef>
            </a:pPr>
            <a:r>
              <a:rPr lang="en-US" sz="1600" dirty="0">
                <a:solidFill>
                  <a:srgbClr val="000000"/>
                </a:solidFill>
                <a:highlight>
                  <a:srgbClr val="FFFFFF"/>
                </a:highlight>
                <a:latin typeface="Consolas" charset="0"/>
              </a:rPr>
              <a:t>        loop 0)</a:t>
            </a:r>
          </a:p>
        </p:txBody>
      </p:sp>
    </p:spTree>
    <p:extLst>
      <p:ext uri="{BB962C8B-B14F-4D97-AF65-F5344CB8AC3E}">
        <p14:creationId xmlns:p14="http://schemas.microsoft.com/office/powerpoint/2010/main" val="177281627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Scanning an agent’s queue</a:t>
            </a:r>
          </a:p>
        </p:txBody>
      </p:sp>
      <p:sp>
        <p:nvSpPr>
          <p:cNvPr id="3" name="Content Placeholder 2"/>
          <p:cNvSpPr>
            <a:spLocks noGrp="1"/>
          </p:cNvSpPr>
          <p:nvPr>
            <p:ph idx="1"/>
          </p:nvPr>
        </p:nvSpPr>
        <p:spPr/>
        <p:txBody>
          <a:bodyPr/>
          <a:lstStyle/>
          <a:p>
            <a:pPr marL="0">
              <a:lnSpc>
                <a:spcPct val="100000"/>
              </a:lnSpc>
              <a:spcBef>
                <a:spcPts val="0"/>
              </a:spcBef>
            </a:pPr>
            <a:r>
              <a:rPr lang="en-US" sz="1600" dirty="0" smtClean="0">
                <a:solidFill>
                  <a:schemeClr val="accent1"/>
                </a:solidFill>
                <a:highlight>
                  <a:srgbClr val="FFFFFF"/>
                </a:highlight>
                <a:latin typeface="Consolas" charset="0"/>
              </a:rPr>
              <a:t>let </a:t>
            </a:r>
            <a:r>
              <a:rPr lang="en-US" sz="1600" dirty="0" err="1">
                <a:solidFill>
                  <a:srgbClr val="000000"/>
                </a:solidFill>
                <a:highlight>
                  <a:srgbClr val="FFFFFF"/>
                </a:highlight>
                <a:latin typeface="Consolas" charset="0"/>
              </a:rPr>
              <a:t>cancelJob</a:t>
            </a:r>
            <a:r>
              <a:rPr lang="en-US" sz="1600" dirty="0">
                <a:solidFill>
                  <a:srgbClr val="000000"/>
                </a:solidFill>
                <a:highlight>
                  <a:srgbClr val="FFFFFF"/>
                </a:highlight>
                <a:latin typeface="Consolas" charset="0"/>
              </a:rPr>
              <a:t>(</a:t>
            </a:r>
            <a:r>
              <a:rPr lang="en-US" sz="1600" dirty="0" err="1">
                <a:solidFill>
                  <a:srgbClr val="000000"/>
                </a:solidFill>
                <a:highlight>
                  <a:srgbClr val="FFFFFF"/>
                </a:highlight>
                <a:latin typeface="Consolas" charset="0"/>
              </a:rPr>
              <a:t>cancelId</a:t>
            </a:r>
            <a:r>
              <a:rPr lang="en-US" sz="1600" dirty="0">
                <a:solidFill>
                  <a:srgbClr val="000000"/>
                </a:solidFill>
                <a:highlight>
                  <a:srgbClr val="FFFFFF"/>
                </a:highlight>
                <a:latin typeface="Consolas" charset="0"/>
              </a:rPr>
              <a:t>) =</a:t>
            </a:r>
          </a:p>
          <a:p>
            <a:pPr marL="0">
              <a:lnSpc>
                <a:spcPct val="100000"/>
              </a:lnSpc>
              <a:spcBef>
                <a:spcPts val="0"/>
              </a:spcBef>
            </a:pPr>
            <a:r>
              <a:rPr lang="en-US" sz="1600" dirty="0">
                <a:solidFill>
                  <a:srgbClr val="000000"/>
                </a:solidFill>
                <a:highlight>
                  <a:srgbClr val="FFFFFF"/>
                </a:highlight>
                <a:latin typeface="Consolas" charset="0"/>
              </a:rPr>
              <a:t>        </a:t>
            </a:r>
            <a:r>
              <a:rPr lang="en-US" sz="1600" dirty="0" err="1">
                <a:solidFill>
                  <a:srgbClr val="000000"/>
                </a:solidFill>
                <a:highlight>
                  <a:srgbClr val="FFFFFF"/>
                </a:highlight>
                <a:latin typeface="Consolas" charset="0"/>
              </a:rPr>
              <a:t>Async.RunSynchronously</a:t>
            </a:r>
            <a:r>
              <a:rPr lang="en-US" sz="1600" dirty="0">
                <a:solidFill>
                  <a:srgbClr val="000000"/>
                </a:solidFill>
                <a:highlight>
                  <a:srgbClr val="FFFFFF"/>
                </a:highlight>
                <a:latin typeface="Consolas" charset="0"/>
              </a:rPr>
              <a:t>(</a:t>
            </a:r>
          </a:p>
          <a:p>
            <a:pPr marL="0">
              <a:lnSpc>
                <a:spcPct val="100000"/>
              </a:lnSpc>
              <a:spcBef>
                <a:spcPts val="0"/>
              </a:spcBef>
            </a:pPr>
            <a:r>
              <a:rPr lang="en-US" sz="1600" dirty="0">
                <a:solidFill>
                  <a:srgbClr val="000000"/>
                </a:solidFill>
                <a:highlight>
                  <a:srgbClr val="FFFFFF"/>
                </a:highlight>
                <a:latin typeface="Consolas" charset="0"/>
              </a:rPr>
              <a:t>            </a:t>
            </a:r>
            <a:r>
              <a:rPr lang="en-US" sz="1600" dirty="0" err="1">
                <a:solidFill>
                  <a:srgbClr val="000000"/>
                </a:solidFill>
                <a:highlight>
                  <a:srgbClr val="FFFFFF"/>
                </a:highlight>
                <a:latin typeface="Consolas" charset="0"/>
              </a:rPr>
              <a:t>inprogressAgent.Scan</a:t>
            </a:r>
            <a:r>
              <a:rPr lang="en-US" sz="1600" dirty="0">
                <a:solidFill>
                  <a:srgbClr val="000000"/>
                </a:solidFill>
                <a:highlight>
                  <a:srgbClr val="FFFFFF"/>
                </a:highlight>
                <a:latin typeface="Consolas" charset="0"/>
              </a:rPr>
              <a:t>(</a:t>
            </a:r>
            <a:r>
              <a:rPr lang="en-US" sz="1600" dirty="0">
                <a:solidFill>
                  <a:schemeClr val="accent1"/>
                </a:solidFill>
                <a:highlight>
                  <a:srgbClr val="FFFFFF"/>
                </a:highlight>
                <a:latin typeface="Consolas" charset="0"/>
              </a:rPr>
              <a:t>fun </a:t>
            </a:r>
            <a:r>
              <a:rPr lang="en-US" sz="1600" dirty="0">
                <a:solidFill>
                  <a:srgbClr val="000000"/>
                </a:solidFill>
                <a:highlight>
                  <a:srgbClr val="FFFFFF"/>
                </a:highlight>
                <a:latin typeface="Consolas" charset="0"/>
              </a:rPr>
              <a:t>(</a:t>
            </a:r>
            <a:r>
              <a:rPr lang="en-US" sz="1600" dirty="0" err="1">
                <a:solidFill>
                  <a:srgbClr val="000000"/>
                </a:solidFill>
                <a:highlight>
                  <a:srgbClr val="FFFFFF"/>
                </a:highlight>
                <a:latin typeface="Consolas" charset="0"/>
              </a:rPr>
              <a:t>jobId</a:t>
            </a:r>
            <a:r>
              <a:rPr lang="en-US" sz="1600" dirty="0">
                <a:solidFill>
                  <a:srgbClr val="000000"/>
                </a:solidFill>
                <a:highlight>
                  <a:srgbClr val="FFFFFF"/>
                </a:highlight>
                <a:latin typeface="Consolas" charset="0"/>
              </a:rPr>
              <a:t>, result, source) </a:t>
            </a:r>
            <a:r>
              <a:rPr lang="en-US" sz="1600" dirty="0">
                <a:solidFill>
                  <a:schemeClr val="accent1"/>
                </a:solidFill>
                <a:highlight>
                  <a:srgbClr val="FFFFFF"/>
                </a:highlight>
                <a:latin typeface="Consolas" charset="0"/>
              </a:rPr>
              <a:t>-&gt;</a:t>
            </a:r>
          </a:p>
          <a:p>
            <a:pPr marL="0">
              <a:lnSpc>
                <a:spcPct val="100000"/>
              </a:lnSpc>
              <a:spcBef>
                <a:spcPts val="0"/>
              </a:spcBef>
            </a:pPr>
            <a:r>
              <a:rPr lang="ro-RO" sz="1600" dirty="0">
                <a:solidFill>
                  <a:schemeClr val="accent1"/>
                </a:solidFill>
                <a:highlight>
                  <a:srgbClr val="FFFFFF"/>
                </a:highlight>
                <a:latin typeface="Consolas" charset="0"/>
              </a:rPr>
              <a:t>                </a:t>
            </a:r>
            <a:r>
              <a:rPr lang="ro-RO" sz="1600" dirty="0" err="1">
                <a:solidFill>
                  <a:schemeClr val="accent1"/>
                </a:solidFill>
                <a:highlight>
                  <a:srgbClr val="FFFFFF"/>
                </a:highlight>
                <a:latin typeface="Consolas" charset="0"/>
              </a:rPr>
              <a:t>let</a:t>
            </a:r>
            <a:r>
              <a:rPr lang="ro-RO" sz="1600" dirty="0">
                <a:solidFill>
                  <a:schemeClr val="accent1"/>
                </a:solidFill>
                <a:highlight>
                  <a:srgbClr val="FFFFFF"/>
                </a:highlight>
                <a:latin typeface="Consolas" charset="0"/>
              </a:rPr>
              <a:t> </a:t>
            </a:r>
            <a:r>
              <a:rPr lang="ro-RO" sz="1600" dirty="0" err="1">
                <a:solidFill>
                  <a:srgbClr val="000000"/>
                </a:solidFill>
                <a:highlight>
                  <a:srgbClr val="FFFFFF"/>
                </a:highlight>
                <a:latin typeface="Consolas" charset="0"/>
              </a:rPr>
              <a:t>action</a:t>
            </a:r>
            <a:r>
              <a:rPr lang="ro-RO" sz="1600" dirty="0">
                <a:solidFill>
                  <a:srgbClr val="000000"/>
                </a:solidFill>
                <a:highlight>
                  <a:srgbClr val="FFFFFF"/>
                </a:highlight>
                <a:latin typeface="Consolas" charset="0"/>
              </a:rPr>
              <a:t> =</a:t>
            </a:r>
          </a:p>
          <a:p>
            <a:pPr marL="0">
              <a:lnSpc>
                <a:spcPct val="100000"/>
              </a:lnSpc>
              <a:spcBef>
                <a:spcPts val="0"/>
              </a:spcBef>
            </a:pPr>
            <a:r>
              <a:rPr lang="ro-RO" sz="1600" dirty="0">
                <a:solidFill>
                  <a:srgbClr val="000000"/>
                </a:solidFill>
                <a:highlight>
                  <a:srgbClr val="FFFFFF"/>
                </a:highlight>
                <a:latin typeface="Consolas" charset="0"/>
              </a:rPr>
              <a:t>                    </a:t>
            </a:r>
            <a:r>
              <a:rPr lang="ro-RO" sz="1600" dirty="0" err="1">
                <a:solidFill>
                  <a:schemeClr val="accent1"/>
                </a:solidFill>
                <a:highlight>
                  <a:srgbClr val="FFFFFF"/>
                </a:highlight>
                <a:latin typeface="Consolas" charset="0"/>
              </a:rPr>
              <a:t>async</a:t>
            </a:r>
            <a:r>
              <a:rPr lang="ro-RO" sz="1600" dirty="0">
                <a:solidFill>
                  <a:schemeClr val="accent1"/>
                </a:solidFill>
                <a:highlight>
                  <a:srgbClr val="FFFFFF"/>
                </a:highlight>
                <a:latin typeface="Consolas" charset="0"/>
              </a:rPr>
              <a:t> </a:t>
            </a:r>
            <a:r>
              <a:rPr lang="ro-RO" sz="1600" dirty="0">
                <a:solidFill>
                  <a:srgbClr val="000000"/>
                </a:solidFill>
                <a:highlight>
                  <a:srgbClr val="FFFFFF"/>
                </a:highlight>
                <a:latin typeface="Consolas" charset="0"/>
              </a:rPr>
              <a:t>{</a:t>
            </a:r>
          </a:p>
          <a:p>
            <a:pPr marL="0">
              <a:lnSpc>
                <a:spcPct val="100000"/>
              </a:lnSpc>
              <a:spcBef>
                <a:spcPts val="0"/>
              </a:spcBef>
            </a:pPr>
            <a:r>
              <a:rPr lang="ro-RO" sz="1600" dirty="0">
                <a:solidFill>
                  <a:srgbClr val="000000"/>
                </a:solidFill>
                <a:highlight>
                  <a:srgbClr val="FFFFFF"/>
                </a:highlight>
                <a:latin typeface="Consolas" charset="0"/>
              </a:rPr>
              <a:t>                        </a:t>
            </a:r>
            <a:r>
              <a:rPr lang="ro-RO" sz="1600" dirty="0" err="1">
                <a:solidFill>
                  <a:srgbClr val="000000"/>
                </a:solidFill>
                <a:highlight>
                  <a:srgbClr val="FFFFFF"/>
                </a:highlight>
                <a:latin typeface="Consolas" charset="0"/>
              </a:rPr>
              <a:t>printfn</a:t>
            </a:r>
            <a:r>
              <a:rPr lang="ro-RO" sz="1600" dirty="0">
                <a:solidFill>
                  <a:srgbClr val="000000"/>
                </a:solidFill>
                <a:highlight>
                  <a:srgbClr val="FFFFFF"/>
                </a:highlight>
                <a:latin typeface="Consolas" charset="0"/>
              </a:rPr>
              <a:t> </a:t>
            </a:r>
            <a:r>
              <a:rPr lang="ro-RO" sz="1600" dirty="0">
                <a:solidFill>
                  <a:schemeClr val="accent5"/>
                </a:solidFill>
                <a:highlight>
                  <a:srgbClr val="FFFFFF"/>
                </a:highlight>
                <a:latin typeface="Consolas" charset="0"/>
              </a:rPr>
              <a:t>"</a:t>
            </a:r>
            <a:r>
              <a:rPr lang="ro-RO" sz="1600" dirty="0" err="1">
                <a:solidFill>
                  <a:schemeClr val="accent5"/>
                </a:solidFill>
                <a:highlight>
                  <a:srgbClr val="FFFFFF"/>
                </a:highlight>
                <a:latin typeface="Consolas" charset="0"/>
              </a:rPr>
              <a:t>Canceling</a:t>
            </a:r>
            <a:r>
              <a:rPr lang="ro-RO" sz="1600" dirty="0">
                <a:solidFill>
                  <a:schemeClr val="accent5"/>
                </a:solidFill>
                <a:highlight>
                  <a:srgbClr val="FFFFFF"/>
                </a:highlight>
                <a:latin typeface="Consolas" charset="0"/>
              </a:rPr>
              <a:t> job #%d" </a:t>
            </a:r>
            <a:r>
              <a:rPr lang="ro-RO" sz="1600" dirty="0" err="1">
                <a:solidFill>
                  <a:srgbClr val="000000"/>
                </a:solidFill>
                <a:highlight>
                  <a:srgbClr val="FFFFFF"/>
                </a:highlight>
                <a:latin typeface="Consolas" charset="0"/>
              </a:rPr>
              <a:t>cancelId</a:t>
            </a:r>
            <a:endParaRPr lang="ro-RO" sz="1600" dirty="0">
              <a:solidFill>
                <a:srgbClr val="000000"/>
              </a:solidFill>
              <a:highlight>
                <a:srgbClr val="FFFFFF"/>
              </a:highlight>
              <a:latin typeface="Consolas" charset="0"/>
            </a:endParaRPr>
          </a:p>
          <a:p>
            <a:pPr marL="0">
              <a:lnSpc>
                <a:spcPct val="100000"/>
              </a:lnSpc>
              <a:spcBef>
                <a:spcPts val="0"/>
              </a:spcBef>
            </a:pPr>
            <a:r>
              <a:rPr lang="de-DE" sz="1600" dirty="0">
                <a:solidFill>
                  <a:srgbClr val="000000"/>
                </a:solidFill>
                <a:highlight>
                  <a:srgbClr val="FFFFFF"/>
                </a:highlight>
                <a:latin typeface="Consolas" charset="0"/>
              </a:rPr>
              <a:t>                        </a:t>
            </a:r>
            <a:r>
              <a:rPr lang="de-DE" sz="1600" dirty="0" err="1">
                <a:solidFill>
                  <a:srgbClr val="000000"/>
                </a:solidFill>
                <a:highlight>
                  <a:srgbClr val="FFFFFF"/>
                </a:highlight>
                <a:latin typeface="Consolas" charset="0"/>
              </a:rPr>
              <a:t>source.Cancel</a:t>
            </a:r>
            <a:r>
              <a:rPr lang="de-DE" sz="1600" dirty="0">
                <a:solidFill>
                  <a:srgbClr val="000000"/>
                </a:solidFill>
                <a:highlight>
                  <a:srgbClr val="FFFFFF"/>
                </a:highlight>
                <a:latin typeface="Consolas" charset="0"/>
              </a:rPr>
              <a:t>()</a:t>
            </a:r>
          </a:p>
          <a:p>
            <a:pPr marL="0">
              <a:lnSpc>
                <a:spcPct val="100000"/>
              </a:lnSpc>
              <a:spcBef>
                <a:spcPts val="0"/>
              </a:spcBef>
            </a:pPr>
            <a:r>
              <a:rPr lang="de-DE" sz="1600" dirty="0">
                <a:solidFill>
                  <a:srgbClr val="000000"/>
                </a:solidFill>
                <a:highlight>
                  <a:srgbClr val="FFFFFF"/>
                </a:highlight>
                <a:latin typeface="Consolas" charset="0"/>
              </a:rPr>
              <a:t>                    }</a:t>
            </a:r>
          </a:p>
          <a:p>
            <a:pPr marL="0">
              <a:lnSpc>
                <a:spcPct val="100000"/>
              </a:lnSpc>
              <a:spcBef>
                <a:spcPts val="0"/>
              </a:spcBef>
            </a:pPr>
            <a:r>
              <a:rPr lang="de-DE" sz="1600" dirty="0" smtClean="0">
                <a:solidFill>
                  <a:srgbClr val="000000"/>
                </a:solidFill>
                <a:highlight>
                  <a:srgbClr val="FFFFFF"/>
                </a:highlight>
                <a:latin typeface="Consolas" charset="0"/>
              </a:rPr>
              <a:t> </a:t>
            </a:r>
          </a:p>
          <a:p>
            <a:pPr marL="0">
              <a:lnSpc>
                <a:spcPct val="100000"/>
              </a:lnSpc>
              <a:spcBef>
                <a:spcPts val="0"/>
              </a:spcBef>
            </a:pPr>
            <a:r>
              <a:rPr lang="en-US" sz="1600" dirty="0" smtClean="0">
                <a:solidFill>
                  <a:srgbClr val="000000"/>
                </a:solidFill>
                <a:highlight>
                  <a:srgbClr val="FFFFFF"/>
                </a:highlight>
                <a:latin typeface="Consolas" charset="0"/>
              </a:rPr>
              <a:t>                </a:t>
            </a:r>
            <a:r>
              <a:rPr lang="en-US" sz="1600" dirty="0" smtClean="0">
                <a:solidFill>
                  <a:schemeClr val="accent1"/>
                </a:solidFill>
                <a:highlight>
                  <a:srgbClr val="FFFFFF"/>
                </a:highlight>
                <a:latin typeface="Consolas" charset="0"/>
              </a:rPr>
              <a:t>if </a:t>
            </a:r>
            <a:r>
              <a:rPr lang="en-US" sz="1600" dirty="0" smtClean="0">
                <a:solidFill>
                  <a:srgbClr val="000000"/>
                </a:solidFill>
                <a:highlight>
                  <a:srgbClr val="FFFFFF"/>
                </a:highlight>
                <a:latin typeface="Consolas" charset="0"/>
              </a:rPr>
              <a:t>(</a:t>
            </a:r>
            <a:r>
              <a:rPr lang="en-US" sz="1600" dirty="0" err="1" smtClean="0">
                <a:solidFill>
                  <a:srgbClr val="000000"/>
                </a:solidFill>
                <a:highlight>
                  <a:srgbClr val="FFFFFF"/>
                </a:highlight>
                <a:latin typeface="Consolas" charset="0"/>
              </a:rPr>
              <a:t>jobId</a:t>
            </a:r>
            <a:r>
              <a:rPr lang="en-US" sz="1600" dirty="0" smtClean="0">
                <a:solidFill>
                  <a:srgbClr val="000000"/>
                </a:solidFill>
                <a:highlight>
                  <a:srgbClr val="FFFFFF"/>
                </a:highlight>
                <a:latin typeface="Consolas" charset="0"/>
              </a:rPr>
              <a:t> = </a:t>
            </a:r>
            <a:r>
              <a:rPr lang="en-US" sz="1600" dirty="0" err="1" smtClean="0">
                <a:solidFill>
                  <a:srgbClr val="000000"/>
                </a:solidFill>
                <a:highlight>
                  <a:srgbClr val="FFFFFF"/>
                </a:highlight>
                <a:latin typeface="Consolas" charset="0"/>
              </a:rPr>
              <a:t>cancelId</a:t>
            </a:r>
            <a:r>
              <a:rPr lang="en-US" sz="1600" dirty="0" smtClean="0">
                <a:solidFill>
                  <a:srgbClr val="000000"/>
                </a:solidFill>
                <a:highlight>
                  <a:srgbClr val="FFFFFF"/>
                </a:highlight>
                <a:latin typeface="Consolas" charset="0"/>
              </a:rPr>
              <a:t>) </a:t>
            </a:r>
            <a:r>
              <a:rPr lang="en-US" sz="1600" dirty="0" smtClean="0">
                <a:solidFill>
                  <a:schemeClr val="accent1"/>
                </a:solidFill>
                <a:highlight>
                  <a:srgbClr val="FFFFFF"/>
                </a:highlight>
                <a:latin typeface="Consolas" charset="0"/>
              </a:rPr>
              <a:t>then</a:t>
            </a:r>
          </a:p>
          <a:p>
            <a:pPr marL="0">
              <a:lnSpc>
                <a:spcPct val="100000"/>
              </a:lnSpc>
              <a:spcBef>
                <a:spcPts val="0"/>
              </a:spcBef>
            </a:pPr>
            <a:r>
              <a:rPr lang="de-DE" sz="1600" dirty="0" smtClean="0">
                <a:solidFill>
                  <a:srgbClr val="000000"/>
                </a:solidFill>
                <a:highlight>
                  <a:srgbClr val="FFFFFF"/>
                </a:highlight>
                <a:latin typeface="Consolas" charset="0"/>
              </a:rPr>
              <a:t>                    </a:t>
            </a:r>
            <a:r>
              <a:rPr lang="de-DE" sz="1600" dirty="0" err="1">
                <a:solidFill>
                  <a:srgbClr val="000000"/>
                </a:solidFill>
                <a:highlight>
                  <a:srgbClr val="FFFFFF"/>
                </a:highlight>
                <a:latin typeface="Consolas" charset="0"/>
              </a:rPr>
              <a:t>Some</a:t>
            </a:r>
            <a:r>
              <a:rPr lang="de-DE" sz="1600" dirty="0">
                <a:solidFill>
                  <a:srgbClr val="000000"/>
                </a:solidFill>
                <a:highlight>
                  <a:srgbClr val="FFFFFF"/>
                </a:highlight>
                <a:latin typeface="Consolas" charset="0"/>
              </a:rPr>
              <a:t>(</a:t>
            </a:r>
            <a:r>
              <a:rPr lang="de-DE" sz="1600" dirty="0" err="1">
                <a:solidFill>
                  <a:srgbClr val="000000"/>
                </a:solidFill>
                <a:highlight>
                  <a:srgbClr val="FFFFFF"/>
                </a:highlight>
                <a:latin typeface="Consolas" charset="0"/>
              </a:rPr>
              <a:t>action</a:t>
            </a:r>
            <a:r>
              <a:rPr lang="de-DE" sz="1600" dirty="0">
                <a:solidFill>
                  <a:srgbClr val="000000"/>
                </a:solidFill>
                <a:highlight>
                  <a:srgbClr val="FFFFFF"/>
                </a:highlight>
                <a:latin typeface="Consolas" charset="0"/>
              </a:rPr>
              <a:t>)</a:t>
            </a:r>
          </a:p>
          <a:p>
            <a:pPr marL="0">
              <a:lnSpc>
                <a:spcPct val="100000"/>
              </a:lnSpc>
              <a:spcBef>
                <a:spcPts val="0"/>
              </a:spcBef>
            </a:pPr>
            <a:r>
              <a:rPr lang="hu-HU" sz="1600" dirty="0">
                <a:solidFill>
                  <a:srgbClr val="000000"/>
                </a:solidFill>
                <a:highlight>
                  <a:srgbClr val="FFFFFF"/>
                </a:highlight>
                <a:latin typeface="Consolas" charset="0"/>
              </a:rPr>
              <a:t>                </a:t>
            </a:r>
            <a:r>
              <a:rPr lang="hu-HU" sz="1600" dirty="0" err="1">
                <a:solidFill>
                  <a:schemeClr val="accent1"/>
                </a:solidFill>
                <a:highlight>
                  <a:srgbClr val="FFFFFF"/>
                </a:highlight>
                <a:latin typeface="Consolas" charset="0"/>
              </a:rPr>
              <a:t>else</a:t>
            </a:r>
            <a:endParaRPr lang="hu-HU" sz="1600" dirty="0">
              <a:solidFill>
                <a:schemeClr val="accent1"/>
              </a:solidFill>
              <a:highlight>
                <a:srgbClr val="FFFFFF"/>
              </a:highlight>
              <a:latin typeface="Consolas" charset="0"/>
            </a:endParaRPr>
          </a:p>
          <a:p>
            <a:pPr marL="0">
              <a:lnSpc>
                <a:spcPct val="100000"/>
              </a:lnSpc>
              <a:spcBef>
                <a:spcPts val="0"/>
              </a:spcBef>
            </a:pPr>
            <a:r>
              <a:rPr lang="de-DE" sz="1600" dirty="0">
                <a:solidFill>
                  <a:srgbClr val="000000"/>
                </a:solidFill>
                <a:highlight>
                  <a:srgbClr val="FFFFFF"/>
                </a:highlight>
                <a:latin typeface="Consolas" charset="0"/>
              </a:rPr>
              <a:t>                    None))</a:t>
            </a:r>
            <a:endParaRPr lang="en-US" sz="1600" dirty="0"/>
          </a:p>
        </p:txBody>
      </p:sp>
      <p:sp>
        <p:nvSpPr>
          <p:cNvPr id="4" name="Frame 3"/>
          <p:cNvSpPr/>
          <p:nvPr/>
        </p:nvSpPr>
        <p:spPr>
          <a:xfrm>
            <a:off x="3247724" y="1694736"/>
            <a:ext cx="603840" cy="286463"/>
          </a:xfrm>
          <a:prstGeom prst="fram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355104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mtClean="0"/>
              <a:t>One major difference from Erlang</a:t>
            </a:r>
            <a:endParaRPr lang="en-US" dirty="0"/>
          </a:p>
        </p:txBody>
      </p:sp>
      <p:sp>
        <p:nvSpPr>
          <p:cNvPr id="3" name="Content Placeholder 2"/>
          <p:cNvSpPr>
            <a:spLocks noGrp="1"/>
          </p:cNvSpPr>
          <p:nvPr>
            <p:ph idx="1"/>
          </p:nvPr>
        </p:nvSpPr>
        <p:spPr/>
        <p:txBody>
          <a:bodyPr/>
          <a:lstStyle/>
          <a:p>
            <a:pPr marL="82296" indent="0">
              <a:buNone/>
            </a:pPr>
            <a:r>
              <a:rPr lang="en-US" dirty="0" smtClean="0"/>
              <a:t>F# agents do not work across process boundaries, only within the same process. </a:t>
            </a:r>
          </a:p>
          <a:p>
            <a:pPr marL="82296" indent="0">
              <a:buNone/>
            </a:pPr>
            <a:endParaRPr lang="en-US" dirty="0" smtClean="0"/>
          </a:p>
          <a:p>
            <a:pPr marL="82296" indent="0">
              <a:buNone/>
            </a:pPr>
            <a:r>
              <a:rPr lang="en-US" dirty="0" smtClean="0">
                <a:sym typeface="Wingdings"/>
              </a:rPr>
              <a:t> </a:t>
            </a:r>
            <a:r>
              <a:rPr lang="en-US" dirty="0" smtClean="0"/>
              <a:t>Enter Cricket (previously </a:t>
            </a:r>
            <a:r>
              <a:rPr lang="en-US" dirty="0" err="1" smtClean="0"/>
              <a:t>FSharp.Actor</a:t>
            </a:r>
            <a:r>
              <a:rPr lang="en-US" dirty="0" smtClean="0"/>
              <a:t>)</a:t>
            </a:r>
          </a:p>
        </p:txBody>
      </p:sp>
    </p:spTree>
    <p:extLst>
      <p:ext uri="{BB962C8B-B14F-4D97-AF65-F5344CB8AC3E}">
        <p14:creationId xmlns:p14="http://schemas.microsoft.com/office/powerpoint/2010/main" val="15797318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dissolve">
                                      <p:cBhvr>
                                        <p:cTn id="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Cricket</a:t>
            </a:r>
            <a:endParaRPr lang="en-US" dirty="0"/>
          </a:p>
        </p:txBody>
      </p:sp>
      <p:sp>
        <p:nvSpPr>
          <p:cNvPr id="3" name="Content Placeholder 2"/>
          <p:cNvSpPr>
            <a:spLocks noGrp="1"/>
          </p:cNvSpPr>
          <p:nvPr>
            <p:ph idx="1"/>
          </p:nvPr>
        </p:nvSpPr>
        <p:spPr/>
        <p:txBody>
          <a:bodyPr/>
          <a:lstStyle/>
          <a:p>
            <a:pPr marL="0">
              <a:lnSpc>
                <a:spcPct val="100000"/>
              </a:lnSpc>
              <a:spcBef>
                <a:spcPts val="0"/>
              </a:spcBef>
            </a:pPr>
            <a:r>
              <a:rPr lang="en-US" sz="1600" dirty="0">
                <a:solidFill>
                  <a:schemeClr val="accent1"/>
                </a:solidFill>
                <a:highlight>
                  <a:srgbClr val="FFFFFF"/>
                </a:highlight>
                <a:latin typeface="Consolas" charset="0"/>
              </a:rPr>
              <a:t>let </a:t>
            </a:r>
            <a:r>
              <a:rPr lang="en-US" sz="1600" dirty="0">
                <a:solidFill>
                  <a:srgbClr val="000000"/>
                </a:solidFill>
                <a:highlight>
                  <a:srgbClr val="FFFFFF"/>
                </a:highlight>
                <a:latin typeface="Consolas" charset="0"/>
              </a:rPr>
              <a:t>greeter = </a:t>
            </a:r>
          </a:p>
          <a:p>
            <a:pPr marL="0">
              <a:lnSpc>
                <a:spcPct val="100000"/>
              </a:lnSpc>
              <a:spcBef>
                <a:spcPts val="0"/>
              </a:spcBef>
            </a:pPr>
            <a:r>
              <a:rPr lang="ro-RO" sz="1600" dirty="0">
                <a:solidFill>
                  <a:srgbClr val="000000"/>
                </a:solidFill>
                <a:highlight>
                  <a:srgbClr val="FFFFFF"/>
                </a:highlight>
                <a:latin typeface="Consolas" charset="0"/>
              </a:rPr>
              <a:t>    actor {</a:t>
            </a:r>
          </a:p>
          <a:p>
            <a:pPr marL="0">
              <a:lnSpc>
                <a:spcPct val="100000"/>
              </a:lnSpc>
              <a:spcBef>
                <a:spcPts val="0"/>
              </a:spcBef>
            </a:pPr>
            <a:r>
              <a:rPr lang="en-US" sz="1600" dirty="0">
                <a:solidFill>
                  <a:srgbClr val="000000"/>
                </a:solidFill>
                <a:highlight>
                  <a:srgbClr val="FFFFFF"/>
                </a:highlight>
                <a:latin typeface="Consolas" charset="0"/>
              </a:rPr>
              <a:t>        name </a:t>
            </a:r>
            <a:r>
              <a:rPr lang="en-US" sz="1600" dirty="0">
                <a:solidFill>
                  <a:schemeClr val="accent5"/>
                </a:solidFill>
                <a:highlight>
                  <a:srgbClr val="FFFFFF"/>
                </a:highlight>
                <a:latin typeface="Consolas" charset="0"/>
              </a:rPr>
              <a:t>"greeter"</a:t>
            </a:r>
          </a:p>
          <a:p>
            <a:pPr marL="0">
              <a:lnSpc>
                <a:spcPct val="100000"/>
              </a:lnSpc>
              <a:spcBef>
                <a:spcPts val="0"/>
              </a:spcBef>
            </a:pPr>
            <a:r>
              <a:rPr lang="en-US" sz="1600" dirty="0">
                <a:solidFill>
                  <a:srgbClr val="000000"/>
                </a:solidFill>
                <a:highlight>
                  <a:srgbClr val="FFFFFF"/>
                </a:highlight>
                <a:latin typeface="Consolas" charset="0"/>
              </a:rPr>
              <a:t>        body (</a:t>
            </a:r>
          </a:p>
          <a:p>
            <a:pPr marL="0">
              <a:lnSpc>
                <a:spcPct val="100000"/>
              </a:lnSpc>
              <a:spcBef>
                <a:spcPts val="0"/>
              </a:spcBef>
            </a:pPr>
            <a:r>
              <a:rPr lang="en-US" sz="1600" dirty="0">
                <a:solidFill>
                  <a:srgbClr val="000000"/>
                </a:solidFill>
                <a:highlight>
                  <a:srgbClr val="FFFFFF"/>
                </a:highlight>
                <a:latin typeface="Consolas" charset="0"/>
              </a:rPr>
              <a:t>            </a:t>
            </a:r>
            <a:r>
              <a:rPr lang="en-US" sz="1600" dirty="0">
                <a:solidFill>
                  <a:schemeClr val="accent1"/>
                </a:solidFill>
                <a:highlight>
                  <a:srgbClr val="FFFFFF"/>
                </a:highlight>
                <a:latin typeface="Consolas" charset="0"/>
              </a:rPr>
              <a:t>let rec </a:t>
            </a:r>
            <a:r>
              <a:rPr lang="en-US" sz="1600" dirty="0">
                <a:solidFill>
                  <a:srgbClr val="000000"/>
                </a:solidFill>
                <a:highlight>
                  <a:srgbClr val="FFFFFF"/>
                </a:highlight>
                <a:latin typeface="Consolas" charset="0"/>
              </a:rPr>
              <a:t>loop() = </a:t>
            </a:r>
            <a:r>
              <a:rPr lang="en-US" sz="1600" dirty="0" err="1">
                <a:solidFill>
                  <a:srgbClr val="000000"/>
                </a:solidFill>
                <a:highlight>
                  <a:srgbClr val="FFFFFF"/>
                </a:highlight>
                <a:latin typeface="Consolas" charset="0"/>
              </a:rPr>
              <a:t>messageHandler</a:t>
            </a:r>
            <a:r>
              <a:rPr lang="en-US" sz="1600" dirty="0">
                <a:solidFill>
                  <a:srgbClr val="000000"/>
                </a:solidFill>
                <a:highlight>
                  <a:srgbClr val="FFFFFF"/>
                </a:highlight>
                <a:latin typeface="Consolas" charset="0"/>
              </a:rPr>
              <a:t> {</a:t>
            </a:r>
          </a:p>
          <a:p>
            <a:pPr marL="0">
              <a:lnSpc>
                <a:spcPct val="100000"/>
              </a:lnSpc>
              <a:spcBef>
                <a:spcPts val="0"/>
              </a:spcBef>
            </a:pPr>
            <a:r>
              <a:rPr lang="en-US" sz="1600" dirty="0">
                <a:solidFill>
                  <a:srgbClr val="000000"/>
                </a:solidFill>
                <a:highlight>
                  <a:srgbClr val="FFFFFF"/>
                </a:highlight>
                <a:latin typeface="Consolas" charset="0"/>
              </a:rPr>
              <a:t>                </a:t>
            </a:r>
            <a:r>
              <a:rPr lang="en-US" sz="1600" dirty="0">
                <a:solidFill>
                  <a:schemeClr val="accent1"/>
                </a:solidFill>
                <a:highlight>
                  <a:srgbClr val="FFFFFF"/>
                </a:highlight>
                <a:latin typeface="Consolas" charset="0"/>
              </a:rPr>
              <a:t>let! </a:t>
            </a:r>
            <a:r>
              <a:rPr lang="en-US" sz="1600" dirty="0" err="1">
                <a:solidFill>
                  <a:srgbClr val="000000"/>
                </a:solidFill>
                <a:highlight>
                  <a:srgbClr val="FFFFFF"/>
                </a:highlight>
                <a:latin typeface="Consolas" charset="0"/>
              </a:rPr>
              <a:t>msg</a:t>
            </a:r>
            <a:r>
              <a:rPr lang="en-US" sz="1600" dirty="0">
                <a:solidFill>
                  <a:srgbClr val="000000"/>
                </a:solidFill>
                <a:highlight>
                  <a:srgbClr val="FFFFFF"/>
                </a:highlight>
                <a:latin typeface="Consolas" charset="0"/>
              </a:rPr>
              <a:t> = </a:t>
            </a:r>
            <a:r>
              <a:rPr lang="en-US" sz="1600" dirty="0" err="1">
                <a:solidFill>
                  <a:srgbClr val="000000"/>
                </a:solidFill>
                <a:highlight>
                  <a:srgbClr val="FFFFFF"/>
                </a:highlight>
                <a:latin typeface="Consolas" charset="0"/>
              </a:rPr>
              <a:t>Message.receive</a:t>
            </a:r>
            <a:r>
              <a:rPr lang="en-US" sz="1600" dirty="0">
                <a:solidFill>
                  <a:srgbClr val="000000"/>
                </a:solidFill>
                <a:highlight>
                  <a:srgbClr val="FFFFFF"/>
                </a:highlight>
                <a:latin typeface="Consolas" charset="0"/>
              </a:rPr>
              <a:t>()</a:t>
            </a:r>
          </a:p>
          <a:p>
            <a:pPr marL="0">
              <a:lnSpc>
                <a:spcPct val="100000"/>
              </a:lnSpc>
              <a:spcBef>
                <a:spcPts val="0"/>
              </a:spcBef>
            </a:pPr>
            <a:endParaRPr lang="en-US" sz="1600" dirty="0">
              <a:solidFill>
                <a:srgbClr val="000000"/>
              </a:solidFill>
              <a:highlight>
                <a:srgbClr val="FFFFFF"/>
              </a:highlight>
              <a:latin typeface="Consolas" charset="0"/>
            </a:endParaRPr>
          </a:p>
          <a:p>
            <a:pPr marL="0">
              <a:lnSpc>
                <a:spcPct val="100000"/>
              </a:lnSpc>
              <a:spcBef>
                <a:spcPts val="0"/>
              </a:spcBef>
            </a:pPr>
            <a:r>
              <a:rPr lang="en-US" sz="1600" dirty="0">
                <a:solidFill>
                  <a:srgbClr val="000000"/>
                </a:solidFill>
                <a:highlight>
                  <a:srgbClr val="FFFFFF"/>
                </a:highlight>
                <a:latin typeface="Consolas" charset="0"/>
              </a:rPr>
              <a:t>                </a:t>
            </a:r>
            <a:r>
              <a:rPr lang="en-US" sz="1600" dirty="0">
                <a:solidFill>
                  <a:schemeClr val="accent1"/>
                </a:solidFill>
                <a:highlight>
                  <a:srgbClr val="FFFFFF"/>
                </a:highlight>
                <a:latin typeface="Consolas" charset="0"/>
              </a:rPr>
              <a:t>match </a:t>
            </a:r>
            <a:r>
              <a:rPr lang="en-US" sz="1600" dirty="0" err="1">
                <a:solidFill>
                  <a:srgbClr val="000000"/>
                </a:solidFill>
                <a:highlight>
                  <a:srgbClr val="FFFFFF"/>
                </a:highlight>
                <a:latin typeface="Consolas" charset="0"/>
              </a:rPr>
              <a:t>msg</a:t>
            </a:r>
            <a:r>
              <a:rPr lang="en-US" sz="1600" dirty="0">
                <a:solidFill>
                  <a:srgbClr val="000000"/>
                </a:solidFill>
                <a:highlight>
                  <a:srgbClr val="FFFFFF"/>
                </a:highlight>
                <a:latin typeface="Consolas" charset="0"/>
              </a:rPr>
              <a:t> </a:t>
            </a:r>
            <a:r>
              <a:rPr lang="en-US" sz="1600" dirty="0">
                <a:solidFill>
                  <a:schemeClr val="accent1"/>
                </a:solidFill>
                <a:highlight>
                  <a:srgbClr val="FFFFFF"/>
                </a:highlight>
                <a:latin typeface="Consolas" charset="0"/>
              </a:rPr>
              <a:t>with</a:t>
            </a:r>
          </a:p>
          <a:p>
            <a:pPr marL="0">
              <a:lnSpc>
                <a:spcPct val="100000"/>
              </a:lnSpc>
              <a:spcBef>
                <a:spcPts val="0"/>
              </a:spcBef>
            </a:pPr>
            <a:r>
              <a:rPr lang="de-DE" sz="1600" dirty="0">
                <a:solidFill>
                  <a:srgbClr val="000000"/>
                </a:solidFill>
                <a:highlight>
                  <a:srgbClr val="FFFFFF"/>
                </a:highlight>
                <a:latin typeface="Consolas" charset="0"/>
              </a:rPr>
              <a:t>                | </a:t>
            </a:r>
            <a:r>
              <a:rPr lang="de-DE" sz="1600" dirty="0" err="1">
                <a:solidFill>
                  <a:srgbClr val="000000"/>
                </a:solidFill>
                <a:highlight>
                  <a:srgbClr val="FFFFFF"/>
                </a:highlight>
                <a:latin typeface="Consolas" charset="0"/>
              </a:rPr>
              <a:t>Hello</a:t>
            </a:r>
            <a:r>
              <a:rPr lang="de-DE" sz="1600" dirty="0">
                <a:solidFill>
                  <a:srgbClr val="000000"/>
                </a:solidFill>
                <a:highlight>
                  <a:srgbClr val="FFFFFF"/>
                </a:highlight>
                <a:latin typeface="Consolas" charset="0"/>
              </a:rPr>
              <a:t> </a:t>
            </a:r>
            <a:r>
              <a:rPr lang="de-DE" sz="1600" dirty="0">
                <a:solidFill>
                  <a:schemeClr val="accent1"/>
                </a:solidFill>
                <a:highlight>
                  <a:srgbClr val="FFFFFF"/>
                </a:highlight>
                <a:latin typeface="Consolas" charset="0"/>
              </a:rPr>
              <a:t>-&gt;</a:t>
            </a:r>
            <a:r>
              <a:rPr lang="de-DE" sz="1600" dirty="0">
                <a:solidFill>
                  <a:srgbClr val="000000"/>
                </a:solidFill>
                <a:highlight>
                  <a:srgbClr val="FFFFFF"/>
                </a:highlight>
                <a:latin typeface="Consolas" charset="0"/>
              </a:rPr>
              <a:t>  </a:t>
            </a:r>
            <a:r>
              <a:rPr lang="de-DE" sz="1600" dirty="0" err="1">
                <a:solidFill>
                  <a:srgbClr val="000000"/>
                </a:solidFill>
                <a:highlight>
                  <a:srgbClr val="FFFFFF"/>
                </a:highlight>
                <a:latin typeface="Consolas" charset="0"/>
              </a:rPr>
              <a:t>printfn</a:t>
            </a:r>
            <a:r>
              <a:rPr lang="de-DE" sz="1600" dirty="0">
                <a:solidFill>
                  <a:srgbClr val="000000"/>
                </a:solidFill>
                <a:highlight>
                  <a:srgbClr val="FFFFFF"/>
                </a:highlight>
                <a:latin typeface="Consolas" charset="0"/>
              </a:rPr>
              <a:t> </a:t>
            </a:r>
            <a:r>
              <a:rPr lang="de-DE" sz="1600" dirty="0">
                <a:solidFill>
                  <a:schemeClr val="accent5"/>
                </a:solidFill>
                <a:highlight>
                  <a:srgbClr val="FFFFFF"/>
                </a:highlight>
                <a:latin typeface="Consolas" charset="0"/>
              </a:rPr>
              <a:t>"</a:t>
            </a:r>
            <a:r>
              <a:rPr lang="de-DE" sz="1600" dirty="0" err="1">
                <a:solidFill>
                  <a:schemeClr val="accent5"/>
                </a:solidFill>
                <a:highlight>
                  <a:srgbClr val="FFFFFF"/>
                </a:highlight>
                <a:latin typeface="Consolas" charset="0"/>
              </a:rPr>
              <a:t>Hello</a:t>
            </a:r>
            <a:r>
              <a:rPr lang="de-DE" sz="1600" dirty="0">
                <a:solidFill>
                  <a:schemeClr val="accent5"/>
                </a:solidFill>
                <a:highlight>
                  <a:srgbClr val="FFFFFF"/>
                </a:highlight>
                <a:latin typeface="Consolas" charset="0"/>
              </a:rPr>
              <a:t>"</a:t>
            </a:r>
          </a:p>
          <a:p>
            <a:pPr marL="0">
              <a:lnSpc>
                <a:spcPct val="100000"/>
              </a:lnSpc>
              <a:spcBef>
                <a:spcPts val="0"/>
              </a:spcBef>
            </a:pPr>
            <a:r>
              <a:rPr lang="de-DE" sz="1600" dirty="0">
                <a:solidFill>
                  <a:srgbClr val="000000"/>
                </a:solidFill>
                <a:highlight>
                  <a:srgbClr val="FFFFFF"/>
                </a:highlight>
                <a:latin typeface="Consolas" charset="0"/>
              </a:rPr>
              <a:t>                | </a:t>
            </a:r>
            <a:r>
              <a:rPr lang="de-DE" sz="1600" dirty="0" err="1">
                <a:solidFill>
                  <a:srgbClr val="000000"/>
                </a:solidFill>
                <a:highlight>
                  <a:srgbClr val="FFFFFF"/>
                </a:highlight>
                <a:latin typeface="Consolas" charset="0"/>
              </a:rPr>
              <a:t>HelloWorld</a:t>
            </a:r>
            <a:r>
              <a:rPr lang="de-DE" sz="1600" dirty="0">
                <a:solidFill>
                  <a:srgbClr val="000000"/>
                </a:solidFill>
                <a:highlight>
                  <a:srgbClr val="FFFFFF"/>
                </a:highlight>
                <a:latin typeface="Consolas" charset="0"/>
              </a:rPr>
              <a:t> </a:t>
            </a:r>
            <a:r>
              <a:rPr lang="de-DE" sz="1600" dirty="0">
                <a:solidFill>
                  <a:schemeClr val="accent1"/>
                </a:solidFill>
                <a:highlight>
                  <a:srgbClr val="FFFFFF"/>
                </a:highlight>
                <a:latin typeface="Consolas" charset="0"/>
              </a:rPr>
              <a:t>-&gt;</a:t>
            </a:r>
            <a:r>
              <a:rPr lang="de-DE" sz="1600" dirty="0">
                <a:solidFill>
                  <a:srgbClr val="000000"/>
                </a:solidFill>
                <a:highlight>
                  <a:srgbClr val="FFFFFF"/>
                </a:highlight>
                <a:latin typeface="Consolas" charset="0"/>
              </a:rPr>
              <a:t> </a:t>
            </a:r>
            <a:r>
              <a:rPr lang="de-DE" sz="1600" dirty="0" err="1">
                <a:solidFill>
                  <a:srgbClr val="000000"/>
                </a:solidFill>
                <a:highlight>
                  <a:srgbClr val="FFFFFF"/>
                </a:highlight>
                <a:latin typeface="Consolas" charset="0"/>
              </a:rPr>
              <a:t>printfn</a:t>
            </a:r>
            <a:r>
              <a:rPr lang="de-DE" sz="1600" dirty="0">
                <a:solidFill>
                  <a:srgbClr val="000000"/>
                </a:solidFill>
                <a:highlight>
                  <a:srgbClr val="FFFFFF"/>
                </a:highlight>
                <a:latin typeface="Consolas" charset="0"/>
              </a:rPr>
              <a:t> </a:t>
            </a:r>
            <a:r>
              <a:rPr lang="de-DE" sz="1600" dirty="0">
                <a:solidFill>
                  <a:schemeClr val="accent5"/>
                </a:solidFill>
                <a:highlight>
                  <a:srgbClr val="FFFFFF"/>
                </a:highlight>
                <a:latin typeface="Consolas" charset="0"/>
              </a:rPr>
              <a:t>"</a:t>
            </a:r>
            <a:r>
              <a:rPr lang="de-DE" sz="1600" dirty="0" err="1">
                <a:solidFill>
                  <a:schemeClr val="accent5"/>
                </a:solidFill>
                <a:highlight>
                  <a:srgbClr val="FFFFFF"/>
                </a:highlight>
                <a:latin typeface="Consolas" charset="0"/>
              </a:rPr>
              <a:t>Hello</a:t>
            </a:r>
            <a:r>
              <a:rPr lang="de-DE" sz="1600" dirty="0">
                <a:solidFill>
                  <a:schemeClr val="accent5"/>
                </a:solidFill>
                <a:highlight>
                  <a:srgbClr val="FFFFFF"/>
                </a:highlight>
                <a:latin typeface="Consolas" charset="0"/>
              </a:rPr>
              <a:t> World"</a:t>
            </a:r>
          </a:p>
          <a:p>
            <a:pPr marL="0">
              <a:lnSpc>
                <a:spcPct val="100000"/>
              </a:lnSpc>
              <a:spcBef>
                <a:spcPts val="0"/>
              </a:spcBef>
            </a:pPr>
            <a:r>
              <a:rPr lang="de-DE" sz="1600" dirty="0">
                <a:solidFill>
                  <a:srgbClr val="000000"/>
                </a:solidFill>
                <a:highlight>
                  <a:srgbClr val="FFFFFF"/>
                </a:highlight>
                <a:latin typeface="Consolas" charset="0"/>
              </a:rPr>
              <a:t>                | Name </a:t>
            </a:r>
            <a:r>
              <a:rPr lang="de-DE" sz="1600" dirty="0" err="1">
                <a:solidFill>
                  <a:srgbClr val="000000"/>
                </a:solidFill>
                <a:highlight>
                  <a:srgbClr val="FFFFFF"/>
                </a:highlight>
                <a:latin typeface="Consolas" charset="0"/>
              </a:rPr>
              <a:t>name</a:t>
            </a:r>
            <a:r>
              <a:rPr lang="de-DE" sz="1600" dirty="0">
                <a:solidFill>
                  <a:srgbClr val="000000"/>
                </a:solidFill>
                <a:highlight>
                  <a:srgbClr val="FFFFFF"/>
                </a:highlight>
                <a:latin typeface="Consolas" charset="0"/>
              </a:rPr>
              <a:t> </a:t>
            </a:r>
            <a:r>
              <a:rPr lang="de-DE" sz="1600" dirty="0">
                <a:solidFill>
                  <a:schemeClr val="accent1"/>
                </a:solidFill>
                <a:highlight>
                  <a:srgbClr val="FFFFFF"/>
                </a:highlight>
                <a:latin typeface="Consolas" charset="0"/>
              </a:rPr>
              <a:t>-&gt;</a:t>
            </a:r>
            <a:r>
              <a:rPr lang="de-DE" sz="1600" dirty="0">
                <a:solidFill>
                  <a:srgbClr val="000000"/>
                </a:solidFill>
                <a:highlight>
                  <a:srgbClr val="FFFFFF"/>
                </a:highlight>
                <a:latin typeface="Consolas" charset="0"/>
              </a:rPr>
              <a:t> </a:t>
            </a:r>
            <a:r>
              <a:rPr lang="de-DE" sz="1600" dirty="0" err="1">
                <a:solidFill>
                  <a:srgbClr val="000000"/>
                </a:solidFill>
                <a:highlight>
                  <a:srgbClr val="FFFFFF"/>
                </a:highlight>
                <a:latin typeface="Consolas" charset="0"/>
              </a:rPr>
              <a:t>printfn</a:t>
            </a:r>
            <a:r>
              <a:rPr lang="de-DE" sz="1600" dirty="0">
                <a:solidFill>
                  <a:srgbClr val="000000"/>
                </a:solidFill>
                <a:highlight>
                  <a:srgbClr val="FFFFFF"/>
                </a:highlight>
                <a:latin typeface="Consolas" charset="0"/>
              </a:rPr>
              <a:t> </a:t>
            </a:r>
            <a:r>
              <a:rPr lang="de-DE" sz="1600" dirty="0">
                <a:solidFill>
                  <a:schemeClr val="accent5"/>
                </a:solidFill>
                <a:highlight>
                  <a:srgbClr val="FFFFFF"/>
                </a:highlight>
                <a:latin typeface="Consolas" charset="0"/>
              </a:rPr>
              <a:t>"</a:t>
            </a:r>
            <a:r>
              <a:rPr lang="de-DE" sz="1600" dirty="0" err="1">
                <a:solidFill>
                  <a:schemeClr val="accent5"/>
                </a:solidFill>
                <a:highlight>
                  <a:srgbClr val="FFFFFF"/>
                </a:highlight>
                <a:latin typeface="Consolas" charset="0"/>
              </a:rPr>
              <a:t>Hello</a:t>
            </a:r>
            <a:r>
              <a:rPr lang="de-DE" sz="1600" dirty="0">
                <a:solidFill>
                  <a:schemeClr val="accent5"/>
                </a:solidFill>
                <a:highlight>
                  <a:srgbClr val="FFFFFF"/>
                </a:highlight>
                <a:latin typeface="Consolas" charset="0"/>
              </a:rPr>
              <a:t>, %s" </a:t>
            </a:r>
            <a:r>
              <a:rPr lang="de-DE" sz="1600" dirty="0" err="1">
                <a:solidFill>
                  <a:srgbClr val="000000"/>
                </a:solidFill>
                <a:highlight>
                  <a:srgbClr val="FFFFFF"/>
                </a:highlight>
                <a:latin typeface="Consolas" charset="0"/>
              </a:rPr>
              <a:t>name</a:t>
            </a:r>
            <a:endParaRPr lang="de-DE" sz="1600" dirty="0">
              <a:solidFill>
                <a:srgbClr val="000000"/>
              </a:solidFill>
              <a:highlight>
                <a:srgbClr val="FFFFFF"/>
              </a:highlight>
              <a:latin typeface="Consolas" charset="0"/>
            </a:endParaRPr>
          </a:p>
          <a:p>
            <a:pPr marL="0">
              <a:lnSpc>
                <a:spcPct val="100000"/>
              </a:lnSpc>
              <a:spcBef>
                <a:spcPts val="0"/>
              </a:spcBef>
            </a:pPr>
            <a:r>
              <a:rPr lang="en-US" sz="1600" dirty="0">
                <a:solidFill>
                  <a:srgbClr val="000000"/>
                </a:solidFill>
                <a:highlight>
                  <a:srgbClr val="FFFFFF"/>
                </a:highlight>
                <a:latin typeface="Consolas" charset="0"/>
              </a:rPr>
              <a:t>                </a:t>
            </a:r>
            <a:r>
              <a:rPr lang="en-US" sz="1600" dirty="0">
                <a:solidFill>
                  <a:schemeClr val="accent1"/>
                </a:solidFill>
                <a:highlight>
                  <a:srgbClr val="FFFFFF"/>
                </a:highlight>
                <a:latin typeface="Consolas" charset="0"/>
              </a:rPr>
              <a:t>return!</a:t>
            </a:r>
            <a:r>
              <a:rPr lang="en-US" sz="1600" dirty="0">
                <a:solidFill>
                  <a:srgbClr val="000000"/>
                </a:solidFill>
                <a:highlight>
                  <a:srgbClr val="FFFFFF"/>
                </a:highlight>
                <a:latin typeface="Consolas" charset="0"/>
              </a:rPr>
              <a:t> loop</a:t>
            </a:r>
            <a:r>
              <a:rPr lang="en-US" sz="1600" dirty="0" smtClean="0">
                <a:solidFill>
                  <a:srgbClr val="000000"/>
                </a:solidFill>
                <a:highlight>
                  <a:srgbClr val="FFFFFF"/>
                </a:highlight>
                <a:latin typeface="Consolas" charset="0"/>
              </a:rPr>
              <a:t>()</a:t>
            </a:r>
            <a:endParaRPr lang="en-US" sz="1600" dirty="0">
              <a:solidFill>
                <a:srgbClr val="000000"/>
              </a:solidFill>
              <a:highlight>
                <a:srgbClr val="FFFFFF"/>
              </a:highlight>
              <a:latin typeface="Consolas" charset="0"/>
            </a:endParaRPr>
          </a:p>
          <a:p>
            <a:pPr marL="0">
              <a:lnSpc>
                <a:spcPct val="100000"/>
              </a:lnSpc>
              <a:spcBef>
                <a:spcPts val="0"/>
              </a:spcBef>
            </a:pPr>
            <a:r>
              <a:rPr lang="de-DE" sz="1600" dirty="0">
                <a:solidFill>
                  <a:srgbClr val="000000"/>
                </a:solidFill>
                <a:highlight>
                  <a:srgbClr val="FFFFFF"/>
                </a:highlight>
                <a:latin typeface="Consolas" charset="0"/>
              </a:rPr>
              <a:t>            }</a:t>
            </a:r>
          </a:p>
          <a:p>
            <a:pPr marL="0">
              <a:lnSpc>
                <a:spcPct val="100000"/>
              </a:lnSpc>
              <a:spcBef>
                <a:spcPts val="0"/>
              </a:spcBef>
            </a:pPr>
            <a:r>
              <a:rPr lang="en-US" sz="1600" dirty="0">
                <a:solidFill>
                  <a:srgbClr val="000000"/>
                </a:solidFill>
                <a:highlight>
                  <a:srgbClr val="FFFFFF"/>
                </a:highlight>
                <a:latin typeface="Consolas" charset="0"/>
              </a:rPr>
              <a:t>            loop())</a:t>
            </a:r>
          </a:p>
          <a:p>
            <a:pPr marL="0">
              <a:lnSpc>
                <a:spcPct val="100000"/>
              </a:lnSpc>
              <a:spcBef>
                <a:spcPts val="0"/>
              </a:spcBef>
            </a:pPr>
            <a:r>
              <a:rPr lang="en-US" sz="1600" dirty="0">
                <a:solidFill>
                  <a:srgbClr val="000000"/>
                </a:solidFill>
                <a:highlight>
                  <a:srgbClr val="FFFFFF"/>
                </a:highlight>
                <a:latin typeface="Consolas" charset="0"/>
              </a:rPr>
              <a:t>    } |&gt; </a:t>
            </a:r>
            <a:r>
              <a:rPr lang="en-US" sz="1600" dirty="0" err="1">
                <a:solidFill>
                  <a:srgbClr val="000000"/>
                </a:solidFill>
                <a:highlight>
                  <a:srgbClr val="FFFFFF"/>
                </a:highlight>
                <a:latin typeface="Consolas" charset="0"/>
              </a:rPr>
              <a:t>Actor.spawn</a:t>
            </a:r>
            <a:endParaRPr lang="en-US" sz="1600" dirty="0"/>
          </a:p>
        </p:txBody>
      </p:sp>
      <p:sp>
        <p:nvSpPr>
          <p:cNvPr id="5" name="Frame 4"/>
          <p:cNvSpPr/>
          <p:nvPr/>
        </p:nvSpPr>
        <p:spPr>
          <a:xfrm>
            <a:off x="4738254" y="1356122"/>
            <a:ext cx="3976255" cy="437959"/>
          </a:xfrm>
          <a:prstGeom prst="fram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rgbClr val="000000"/>
                </a:solidFill>
                <a:highlight>
                  <a:srgbClr val="FFFFFF"/>
                </a:highlight>
                <a:latin typeface="Consolas" charset="0"/>
                <a:cs typeface="Graphik Extralight"/>
              </a:rPr>
              <a:t>greeter &lt;-- Name</a:t>
            </a:r>
            <a:r>
              <a:rPr lang="en-US" sz="1600" dirty="0" smtClean="0">
                <a:solidFill>
                  <a:srgbClr val="000000"/>
                </a:solidFill>
                <a:highlight>
                  <a:srgbClr val="FFFFFF"/>
                </a:highlight>
                <a:latin typeface="Consolas" charset="0"/>
                <a:cs typeface="Graphik Extralight"/>
              </a:rPr>
              <a:t>(</a:t>
            </a:r>
            <a:r>
              <a:rPr lang="en-US" sz="1600" dirty="0" smtClean="0">
                <a:solidFill>
                  <a:schemeClr val="accent5"/>
                </a:solidFill>
                <a:highlight>
                  <a:srgbClr val="FFFFFF"/>
                </a:highlight>
                <a:latin typeface="Consolas" charset="0"/>
                <a:cs typeface="Graphik Extralight"/>
              </a:rPr>
              <a:t>”From </a:t>
            </a:r>
            <a:r>
              <a:rPr lang="en-US" sz="1600" dirty="0">
                <a:solidFill>
                  <a:schemeClr val="accent5"/>
                </a:solidFill>
                <a:highlight>
                  <a:srgbClr val="FFFFFF"/>
                </a:highlight>
                <a:latin typeface="Consolas" charset="0"/>
                <a:cs typeface="Graphik Extralight"/>
              </a:rPr>
              <a:t>F# Actor"</a:t>
            </a:r>
            <a:r>
              <a:rPr lang="en-US" sz="1600" dirty="0">
                <a:solidFill>
                  <a:srgbClr val="000000"/>
                </a:solidFill>
                <a:highlight>
                  <a:srgbClr val="FFFFFF"/>
                </a:highlight>
                <a:latin typeface="Consolas" charset="0"/>
                <a:cs typeface="Graphik Extralight"/>
              </a:rPr>
              <a:t>)</a:t>
            </a:r>
          </a:p>
        </p:txBody>
      </p:sp>
    </p:spTree>
    <p:extLst>
      <p:ext uri="{BB962C8B-B14F-4D97-AF65-F5344CB8AC3E}">
        <p14:creationId xmlns:p14="http://schemas.microsoft.com/office/powerpoint/2010/main" val="2139398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Cricket remoting</a:t>
            </a:r>
            <a:endParaRPr lang="en-US" dirty="0"/>
          </a:p>
        </p:txBody>
      </p:sp>
      <p:sp>
        <p:nvSpPr>
          <p:cNvPr id="3" name="Content Placeholder 2"/>
          <p:cNvSpPr>
            <a:spLocks noGrp="1"/>
          </p:cNvSpPr>
          <p:nvPr>
            <p:ph idx="1"/>
          </p:nvPr>
        </p:nvSpPr>
        <p:spPr>
          <a:xfrm>
            <a:off x="233826" y="1219597"/>
            <a:ext cx="8743919" cy="3513271"/>
          </a:xfrm>
        </p:spPr>
        <p:txBody>
          <a:bodyPr/>
          <a:lstStyle/>
          <a:p>
            <a:pPr marL="0">
              <a:lnSpc>
                <a:spcPct val="100000"/>
              </a:lnSpc>
              <a:spcBef>
                <a:spcPts val="0"/>
              </a:spcBef>
            </a:pPr>
            <a:r>
              <a:rPr lang="en-US" sz="1600" dirty="0" smtClean="0">
                <a:solidFill>
                  <a:schemeClr val="accent1"/>
                </a:solidFill>
                <a:highlight>
                  <a:srgbClr val="FFFFFF"/>
                </a:highlight>
                <a:latin typeface="Consolas" charset="0"/>
              </a:rPr>
              <a:t>let </a:t>
            </a:r>
            <a:r>
              <a:rPr lang="en-US" sz="1600" dirty="0">
                <a:solidFill>
                  <a:srgbClr val="000000"/>
                </a:solidFill>
                <a:highlight>
                  <a:srgbClr val="FFFFFF"/>
                </a:highlight>
                <a:latin typeface="Consolas" charset="0"/>
              </a:rPr>
              <a:t>System = </a:t>
            </a:r>
            <a:endParaRPr lang="en-US" sz="1600" dirty="0" smtClean="0">
              <a:solidFill>
                <a:srgbClr val="000000"/>
              </a:solidFill>
              <a:highlight>
                <a:srgbClr val="FFFFFF"/>
              </a:highlight>
              <a:latin typeface="Consolas" charset="0"/>
            </a:endParaRPr>
          </a:p>
          <a:p>
            <a:pPr marL="0">
              <a:lnSpc>
                <a:spcPct val="100000"/>
              </a:lnSpc>
              <a:spcBef>
                <a:spcPts val="0"/>
              </a:spcBef>
            </a:pPr>
            <a:r>
              <a:rPr lang="en-US" sz="1600" dirty="0">
                <a:solidFill>
                  <a:srgbClr val="000000"/>
                </a:solidFill>
                <a:highlight>
                  <a:srgbClr val="FFFFFF"/>
                </a:highlight>
                <a:latin typeface="Consolas" charset="0"/>
              </a:rPr>
              <a:t> </a:t>
            </a:r>
            <a:r>
              <a:rPr lang="en-US" sz="1600" dirty="0" smtClean="0">
                <a:solidFill>
                  <a:srgbClr val="000000"/>
                </a:solidFill>
                <a:highlight>
                  <a:srgbClr val="FFFFFF"/>
                </a:highlight>
                <a:latin typeface="Consolas" charset="0"/>
              </a:rPr>
              <a:t> </a:t>
            </a:r>
            <a:r>
              <a:rPr lang="en-US" sz="1600" dirty="0" err="1" smtClean="0">
                <a:solidFill>
                  <a:srgbClr val="000000"/>
                </a:solidFill>
                <a:highlight>
                  <a:srgbClr val="FFFFFF"/>
                </a:highlight>
                <a:latin typeface="Consolas" charset="0"/>
              </a:rPr>
              <a:t>ActorHost.Start</a:t>
            </a:r>
            <a:r>
              <a:rPr lang="en-US" sz="1600" dirty="0">
                <a:solidFill>
                  <a:srgbClr val="000000"/>
                </a:solidFill>
                <a:highlight>
                  <a:srgbClr val="FFFFFF"/>
                </a:highlight>
                <a:latin typeface="Consolas" charset="0"/>
              </a:rPr>
              <a:t>()</a:t>
            </a:r>
          </a:p>
          <a:p>
            <a:pPr marL="0">
              <a:lnSpc>
                <a:spcPct val="100000"/>
              </a:lnSpc>
              <a:spcBef>
                <a:spcPts val="0"/>
              </a:spcBef>
            </a:pPr>
            <a:r>
              <a:rPr lang="en-US" sz="1600" dirty="0" smtClean="0">
                <a:solidFill>
                  <a:srgbClr val="000000"/>
                </a:solidFill>
                <a:highlight>
                  <a:srgbClr val="FFFFFF"/>
                </a:highlight>
                <a:latin typeface="Consolas" charset="0"/>
              </a:rPr>
              <a:t>           .</a:t>
            </a:r>
            <a:r>
              <a:rPr lang="en-US" sz="1600" dirty="0" err="1">
                <a:solidFill>
                  <a:srgbClr val="000000"/>
                </a:solidFill>
                <a:highlight>
                  <a:srgbClr val="FFFFFF"/>
                </a:highlight>
                <a:latin typeface="Consolas" charset="0"/>
              </a:rPr>
              <a:t>SubscribeEvents</a:t>
            </a:r>
            <a:r>
              <a:rPr lang="en-US" sz="1600" dirty="0">
                <a:solidFill>
                  <a:srgbClr val="000000"/>
                </a:solidFill>
                <a:highlight>
                  <a:srgbClr val="FFFFFF"/>
                </a:highlight>
                <a:latin typeface="Consolas" charset="0"/>
              </a:rPr>
              <a:t>(</a:t>
            </a:r>
            <a:r>
              <a:rPr lang="en-US" sz="1600" dirty="0">
                <a:solidFill>
                  <a:schemeClr val="accent1"/>
                </a:solidFill>
                <a:highlight>
                  <a:srgbClr val="FFFFFF"/>
                </a:highlight>
                <a:latin typeface="Consolas" charset="0"/>
              </a:rPr>
              <a:t>fun</a:t>
            </a:r>
            <a:r>
              <a:rPr lang="en-US" sz="1600" dirty="0">
                <a:solidFill>
                  <a:srgbClr val="000000"/>
                </a:solidFill>
                <a:highlight>
                  <a:srgbClr val="FFFFFF"/>
                </a:highlight>
                <a:latin typeface="Consolas" charset="0"/>
              </a:rPr>
              <a:t> (</a:t>
            </a:r>
            <a:r>
              <a:rPr lang="en-US" sz="1600" dirty="0" err="1">
                <a:solidFill>
                  <a:srgbClr val="000000"/>
                </a:solidFill>
                <a:highlight>
                  <a:srgbClr val="FFFFFF"/>
                </a:highlight>
                <a:latin typeface="Consolas" charset="0"/>
              </a:rPr>
              <a:t>evt:ActorEvent</a:t>
            </a:r>
            <a:r>
              <a:rPr lang="en-US" sz="1600" dirty="0">
                <a:solidFill>
                  <a:srgbClr val="000000"/>
                </a:solidFill>
                <a:highlight>
                  <a:srgbClr val="FFFFFF"/>
                </a:highlight>
                <a:latin typeface="Consolas" charset="0"/>
              </a:rPr>
              <a:t>) </a:t>
            </a:r>
            <a:r>
              <a:rPr lang="en-US" sz="1600" dirty="0">
                <a:solidFill>
                  <a:schemeClr val="accent1"/>
                </a:solidFill>
                <a:highlight>
                  <a:srgbClr val="FFFFFF"/>
                </a:highlight>
                <a:latin typeface="Consolas" charset="0"/>
              </a:rPr>
              <a:t>-&gt;</a:t>
            </a:r>
            <a:r>
              <a:rPr lang="en-US" sz="1600" dirty="0">
                <a:solidFill>
                  <a:srgbClr val="000000"/>
                </a:solidFill>
                <a:highlight>
                  <a:srgbClr val="FFFFFF"/>
                </a:highlight>
                <a:latin typeface="Consolas" charset="0"/>
              </a:rPr>
              <a:t> </a:t>
            </a:r>
            <a:r>
              <a:rPr lang="en-US" sz="1600" dirty="0" err="1">
                <a:solidFill>
                  <a:srgbClr val="000000"/>
                </a:solidFill>
                <a:highlight>
                  <a:srgbClr val="FFFFFF"/>
                </a:highlight>
                <a:latin typeface="Consolas" charset="0"/>
              </a:rPr>
              <a:t>printfn</a:t>
            </a:r>
            <a:r>
              <a:rPr lang="en-US" sz="1600" dirty="0">
                <a:solidFill>
                  <a:srgbClr val="000000"/>
                </a:solidFill>
                <a:highlight>
                  <a:srgbClr val="FFFFFF"/>
                </a:highlight>
                <a:latin typeface="Consolas" charset="0"/>
              </a:rPr>
              <a:t> </a:t>
            </a:r>
            <a:r>
              <a:rPr lang="en-US" sz="1600" dirty="0">
                <a:solidFill>
                  <a:schemeClr val="accent5"/>
                </a:solidFill>
                <a:highlight>
                  <a:srgbClr val="FFFFFF"/>
                </a:highlight>
                <a:latin typeface="Consolas" charset="0"/>
              </a:rPr>
              <a:t>"%A"</a:t>
            </a:r>
            <a:r>
              <a:rPr lang="en-US" sz="1600" dirty="0">
                <a:solidFill>
                  <a:srgbClr val="000000"/>
                </a:solidFill>
                <a:highlight>
                  <a:srgbClr val="FFFFFF"/>
                </a:highlight>
                <a:latin typeface="Consolas" charset="0"/>
              </a:rPr>
              <a:t> </a:t>
            </a:r>
            <a:r>
              <a:rPr lang="en-US" sz="1600" dirty="0" err="1">
                <a:solidFill>
                  <a:srgbClr val="000000"/>
                </a:solidFill>
                <a:highlight>
                  <a:srgbClr val="FFFFFF"/>
                </a:highlight>
                <a:latin typeface="Consolas" charset="0"/>
              </a:rPr>
              <a:t>evt</a:t>
            </a:r>
            <a:r>
              <a:rPr lang="en-US" sz="1600" dirty="0">
                <a:solidFill>
                  <a:srgbClr val="000000"/>
                </a:solidFill>
                <a:highlight>
                  <a:srgbClr val="FFFFFF"/>
                </a:highlight>
                <a:latin typeface="Consolas" charset="0"/>
              </a:rPr>
              <a:t>)</a:t>
            </a:r>
          </a:p>
          <a:p>
            <a:pPr marL="0">
              <a:lnSpc>
                <a:spcPct val="100000"/>
              </a:lnSpc>
              <a:spcBef>
                <a:spcPts val="0"/>
              </a:spcBef>
            </a:pPr>
            <a:r>
              <a:rPr lang="de-DE" sz="1600" dirty="0" smtClean="0">
                <a:solidFill>
                  <a:srgbClr val="000000"/>
                </a:solidFill>
                <a:highlight>
                  <a:srgbClr val="FFFFFF"/>
                </a:highlight>
                <a:latin typeface="Consolas" charset="0"/>
              </a:rPr>
              <a:t>           .</a:t>
            </a:r>
            <a:r>
              <a:rPr lang="de-DE" sz="1600" dirty="0" err="1">
                <a:solidFill>
                  <a:srgbClr val="000000"/>
                </a:solidFill>
                <a:highlight>
                  <a:srgbClr val="FFFFFF"/>
                </a:highlight>
                <a:latin typeface="Consolas" charset="0"/>
              </a:rPr>
              <a:t>EnableRemoting</a:t>
            </a:r>
            <a:r>
              <a:rPr lang="de-DE" sz="1600" dirty="0">
                <a:solidFill>
                  <a:srgbClr val="000000"/>
                </a:solidFill>
                <a:highlight>
                  <a:srgbClr val="FFFFFF"/>
                </a:highlight>
                <a:latin typeface="Consolas" charset="0"/>
              </a:rPr>
              <a:t>(</a:t>
            </a:r>
          </a:p>
          <a:p>
            <a:pPr marL="0">
              <a:lnSpc>
                <a:spcPct val="100000"/>
              </a:lnSpc>
              <a:spcBef>
                <a:spcPts val="0"/>
              </a:spcBef>
            </a:pPr>
            <a:r>
              <a:rPr lang="de-DE" sz="1600" dirty="0" smtClean="0">
                <a:solidFill>
                  <a:srgbClr val="000000"/>
                </a:solidFill>
                <a:highlight>
                  <a:srgbClr val="FFFFFF"/>
                </a:highlight>
                <a:latin typeface="Consolas" charset="0"/>
              </a:rPr>
              <a:t>             </a:t>
            </a:r>
            <a:r>
              <a:rPr lang="de-DE" sz="1600" dirty="0">
                <a:solidFill>
                  <a:srgbClr val="000000"/>
                </a:solidFill>
                <a:highlight>
                  <a:srgbClr val="FFFFFF"/>
                </a:highlight>
                <a:latin typeface="Consolas" charset="0"/>
              </a:rPr>
              <a:t>[</a:t>
            </a:r>
            <a:r>
              <a:rPr lang="de-DE" sz="1600" dirty="0" err="1">
                <a:solidFill>
                  <a:schemeClr val="accent1"/>
                </a:solidFill>
                <a:highlight>
                  <a:srgbClr val="FFFFFF"/>
                </a:highlight>
                <a:latin typeface="Consolas" charset="0"/>
              </a:rPr>
              <a:t>new</a:t>
            </a:r>
            <a:r>
              <a:rPr lang="de-DE" sz="1600" dirty="0">
                <a:solidFill>
                  <a:srgbClr val="000000"/>
                </a:solidFill>
                <a:highlight>
                  <a:srgbClr val="FFFFFF"/>
                </a:highlight>
                <a:latin typeface="Consolas" charset="0"/>
              </a:rPr>
              <a:t> </a:t>
            </a:r>
            <a:r>
              <a:rPr lang="de-DE" sz="1600" dirty="0" err="1">
                <a:solidFill>
                  <a:srgbClr val="000000"/>
                </a:solidFill>
                <a:highlight>
                  <a:srgbClr val="FFFFFF"/>
                </a:highlight>
                <a:latin typeface="Consolas" charset="0"/>
              </a:rPr>
              <a:t>TCPTransport</a:t>
            </a:r>
            <a:r>
              <a:rPr lang="de-DE" sz="1600" dirty="0">
                <a:solidFill>
                  <a:srgbClr val="000000"/>
                </a:solidFill>
                <a:highlight>
                  <a:srgbClr val="FFFFFF"/>
                </a:highlight>
                <a:latin typeface="Consolas" charset="0"/>
              </a:rPr>
              <a:t>(</a:t>
            </a:r>
            <a:r>
              <a:rPr lang="de-DE" sz="1600" dirty="0" err="1">
                <a:solidFill>
                  <a:srgbClr val="000000"/>
                </a:solidFill>
                <a:highlight>
                  <a:srgbClr val="FFFFFF"/>
                </a:highlight>
                <a:latin typeface="Consolas" charset="0"/>
              </a:rPr>
              <a:t>TcpConfig.Default</a:t>
            </a:r>
            <a:r>
              <a:rPr lang="de-DE" sz="1600" dirty="0">
                <a:solidFill>
                  <a:srgbClr val="000000"/>
                </a:solidFill>
                <a:highlight>
                  <a:srgbClr val="FFFFFF"/>
                </a:highlight>
                <a:latin typeface="Consolas" charset="0"/>
              </a:rPr>
              <a:t>(</a:t>
            </a:r>
            <a:r>
              <a:rPr lang="de-DE" sz="1600" dirty="0" err="1">
                <a:solidFill>
                  <a:srgbClr val="000000"/>
                </a:solidFill>
                <a:highlight>
                  <a:srgbClr val="FFFFFF"/>
                </a:highlight>
                <a:latin typeface="Consolas" charset="0"/>
              </a:rPr>
              <a:t>IPEndPoint.Create</a:t>
            </a:r>
            <a:r>
              <a:rPr lang="de-DE" sz="1600" dirty="0">
                <a:solidFill>
                  <a:srgbClr val="000000"/>
                </a:solidFill>
                <a:highlight>
                  <a:srgbClr val="FFFFFF"/>
                </a:highlight>
                <a:latin typeface="Consolas" charset="0"/>
              </a:rPr>
              <a:t>(12002)))],</a:t>
            </a:r>
          </a:p>
          <a:p>
            <a:pPr marL="0">
              <a:lnSpc>
                <a:spcPct val="100000"/>
              </a:lnSpc>
              <a:spcBef>
                <a:spcPts val="0"/>
              </a:spcBef>
            </a:pPr>
            <a:r>
              <a:rPr lang="de-DE" sz="1600" dirty="0">
                <a:solidFill>
                  <a:srgbClr val="0000FF"/>
                </a:solidFill>
                <a:highlight>
                  <a:srgbClr val="FFFFFF"/>
                </a:highlight>
                <a:latin typeface="Consolas" charset="0"/>
              </a:rPr>
              <a:t> </a:t>
            </a:r>
            <a:r>
              <a:rPr lang="de-DE" sz="1600" dirty="0" smtClean="0">
                <a:solidFill>
                  <a:srgbClr val="0000FF"/>
                </a:solidFill>
                <a:highlight>
                  <a:srgbClr val="FFFFFF"/>
                </a:highlight>
                <a:latin typeface="Consolas" charset="0"/>
              </a:rPr>
              <a:t>            </a:t>
            </a:r>
            <a:r>
              <a:rPr lang="de-DE" sz="1600" dirty="0" err="1" smtClean="0">
                <a:solidFill>
                  <a:schemeClr val="accent1"/>
                </a:solidFill>
                <a:highlight>
                  <a:srgbClr val="FFFFFF"/>
                </a:highlight>
                <a:latin typeface="Consolas" charset="0"/>
              </a:rPr>
              <a:t>new</a:t>
            </a:r>
            <a:r>
              <a:rPr lang="de-DE" sz="1600" dirty="0" smtClean="0">
                <a:solidFill>
                  <a:schemeClr val="accent1"/>
                </a:solidFill>
                <a:highlight>
                  <a:srgbClr val="FFFFFF"/>
                </a:highlight>
                <a:latin typeface="Consolas" charset="0"/>
              </a:rPr>
              <a:t> </a:t>
            </a:r>
            <a:r>
              <a:rPr lang="de-DE" sz="1600" dirty="0" err="1" smtClean="0">
                <a:solidFill>
                  <a:srgbClr val="000000"/>
                </a:solidFill>
                <a:highlight>
                  <a:srgbClr val="FFFFFF"/>
                </a:highlight>
                <a:latin typeface="Consolas" charset="0"/>
              </a:rPr>
              <a:t>TcpActorRegistryTransport</a:t>
            </a:r>
            <a:r>
              <a:rPr lang="de-DE" sz="1600" dirty="0" smtClean="0">
                <a:solidFill>
                  <a:srgbClr val="000000"/>
                </a:solidFill>
                <a:highlight>
                  <a:srgbClr val="FFFFFF"/>
                </a:highlight>
                <a:latin typeface="Consolas" charset="0"/>
              </a:rPr>
              <a:t>(</a:t>
            </a:r>
            <a:br>
              <a:rPr lang="de-DE" sz="1600" dirty="0" smtClean="0">
                <a:solidFill>
                  <a:srgbClr val="000000"/>
                </a:solidFill>
                <a:highlight>
                  <a:srgbClr val="FFFFFF"/>
                </a:highlight>
                <a:latin typeface="Consolas" charset="0"/>
              </a:rPr>
            </a:br>
            <a:r>
              <a:rPr lang="de-DE" sz="1600" dirty="0" smtClean="0">
                <a:solidFill>
                  <a:srgbClr val="000000"/>
                </a:solidFill>
                <a:highlight>
                  <a:srgbClr val="FFFFFF"/>
                </a:highlight>
                <a:latin typeface="Consolas" charset="0"/>
              </a:rPr>
              <a:t>               </a:t>
            </a:r>
            <a:r>
              <a:rPr lang="de-DE" sz="1600" dirty="0" err="1" smtClean="0">
                <a:solidFill>
                  <a:srgbClr val="000000"/>
                </a:solidFill>
                <a:highlight>
                  <a:srgbClr val="FFFFFF"/>
                </a:highlight>
                <a:latin typeface="Consolas" charset="0"/>
              </a:rPr>
              <a:t>TcpConfig.Default</a:t>
            </a:r>
            <a:r>
              <a:rPr lang="de-DE" sz="1600" dirty="0" smtClean="0">
                <a:solidFill>
                  <a:srgbClr val="000000"/>
                </a:solidFill>
                <a:highlight>
                  <a:srgbClr val="FFFFFF"/>
                </a:highlight>
                <a:latin typeface="Consolas" charset="0"/>
              </a:rPr>
              <a:t>(</a:t>
            </a:r>
            <a:r>
              <a:rPr lang="de-DE" sz="1600" dirty="0" err="1" smtClean="0">
                <a:solidFill>
                  <a:srgbClr val="000000"/>
                </a:solidFill>
                <a:highlight>
                  <a:srgbClr val="FFFFFF"/>
                </a:highlight>
                <a:latin typeface="Consolas" charset="0"/>
              </a:rPr>
              <a:t>IPEndPoint.Create</a:t>
            </a:r>
            <a:r>
              <a:rPr lang="de-DE" sz="1600" dirty="0" smtClean="0">
                <a:solidFill>
                  <a:srgbClr val="000000"/>
                </a:solidFill>
                <a:highlight>
                  <a:srgbClr val="FFFFFF"/>
                </a:highlight>
                <a:latin typeface="Consolas" charset="0"/>
              </a:rPr>
              <a:t>(12003</a:t>
            </a:r>
            <a:r>
              <a:rPr lang="de-DE" sz="1600" dirty="0">
                <a:solidFill>
                  <a:srgbClr val="000000"/>
                </a:solidFill>
                <a:highlight>
                  <a:srgbClr val="FFFFFF"/>
                </a:highlight>
                <a:latin typeface="Consolas" charset="0"/>
              </a:rPr>
              <a:t>))),</a:t>
            </a:r>
          </a:p>
          <a:p>
            <a:pPr marL="0">
              <a:lnSpc>
                <a:spcPct val="100000"/>
              </a:lnSpc>
              <a:spcBef>
                <a:spcPts val="0"/>
              </a:spcBef>
            </a:pPr>
            <a:r>
              <a:rPr lang="de-DE" sz="1600" dirty="0" smtClean="0">
                <a:solidFill>
                  <a:srgbClr val="0000FF"/>
                </a:solidFill>
                <a:highlight>
                  <a:srgbClr val="FFFFFF"/>
                </a:highlight>
                <a:latin typeface="Consolas" charset="0"/>
              </a:rPr>
              <a:t>             </a:t>
            </a:r>
            <a:r>
              <a:rPr lang="de-DE" sz="1600" dirty="0" err="1" smtClean="0">
                <a:solidFill>
                  <a:schemeClr val="accent1"/>
                </a:solidFill>
                <a:highlight>
                  <a:srgbClr val="FFFFFF"/>
                </a:highlight>
                <a:latin typeface="Consolas" charset="0"/>
              </a:rPr>
              <a:t>new</a:t>
            </a:r>
            <a:r>
              <a:rPr lang="de-DE" sz="1600" dirty="0" smtClean="0">
                <a:solidFill>
                  <a:schemeClr val="accent1"/>
                </a:solidFill>
                <a:highlight>
                  <a:srgbClr val="FFFFFF"/>
                </a:highlight>
                <a:latin typeface="Consolas" charset="0"/>
              </a:rPr>
              <a:t> </a:t>
            </a:r>
            <a:r>
              <a:rPr lang="de-DE" sz="1600" dirty="0" err="1">
                <a:solidFill>
                  <a:srgbClr val="000000"/>
                </a:solidFill>
                <a:highlight>
                  <a:srgbClr val="FFFFFF"/>
                </a:highlight>
                <a:latin typeface="Consolas" charset="0"/>
              </a:rPr>
              <a:t>UdpActorRegistryDiscovery</a:t>
            </a:r>
            <a:r>
              <a:rPr lang="de-DE" sz="1600" dirty="0">
                <a:solidFill>
                  <a:srgbClr val="000000"/>
                </a:solidFill>
                <a:highlight>
                  <a:srgbClr val="FFFFFF"/>
                </a:highlight>
                <a:latin typeface="Consolas" charset="0"/>
              </a:rPr>
              <a:t>(</a:t>
            </a:r>
            <a:r>
              <a:rPr lang="de-DE" sz="1600" dirty="0" err="1">
                <a:solidFill>
                  <a:srgbClr val="000000"/>
                </a:solidFill>
                <a:highlight>
                  <a:srgbClr val="FFFFFF"/>
                </a:highlight>
                <a:latin typeface="Consolas" charset="0"/>
              </a:rPr>
              <a:t>UdpConfig.Default</a:t>
            </a:r>
            <a:r>
              <a:rPr lang="de-DE" sz="1600" dirty="0">
                <a:solidFill>
                  <a:srgbClr val="000000"/>
                </a:solidFill>
                <a:highlight>
                  <a:srgbClr val="FFFFFF"/>
                </a:highlight>
                <a:latin typeface="Consolas" charset="0"/>
              </a:rPr>
              <a:t>(), 1000)</a:t>
            </a:r>
          </a:p>
          <a:p>
            <a:pPr marL="0">
              <a:lnSpc>
                <a:spcPct val="100000"/>
              </a:lnSpc>
              <a:spcBef>
                <a:spcPts val="0"/>
              </a:spcBef>
            </a:pPr>
            <a:r>
              <a:rPr lang="de-DE" sz="1600" dirty="0" smtClean="0">
                <a:solidFill>
                  <a:srgbClr val="000000"/>
                </a:solidFill>
                <a:highlight>
                  <a:srgbClr val="FFFFFF"/>
                </a:highlight>
                <a:latin typeface="Consolas" charset="0"/>
              </a:rPr>
              <a:t>  )</a:t>
            </a:r>
            <a:endParaRPr lang="de-DE" sz="1600" dirty="0">
              <a:solidFill>
                <a:srgbClr val="000000"/>
              </a:solidFill>
              <a:highlight>
                <a:srgbClr val="FFFFFF"/>
              </a:highlight>
              <a:latin typeface="Consolas" charset="0"/>
            </a:endParaRPr>
          </a:p>
          <a:p>
            <a:pPr marL="0">
              <a:lnSpc>
                <a:spcPct val="100000"/>
              </a:lnSpc>
              <a:spcBef>
                <a:spcPts val="0"/>
              </a:spcBef>
            </a:pPr>
            <a:endParaRPr lang="en-US" sz="1600" dirty="0"/>
          </a:p>
        </p:txBody>
      </p:sp>
    </p:spTree>
    <p:extLst>
      <p:ext uri="{BB962C8B-B14F-4D97-AF65-F5344CB8AC3E}">
        <p14:creationId xmlns:p14="http://schemas.microsoft.com/office/powerpoint/2010/main" val="190274317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201929" y="219955"/>
            <a:ext cx="8732683" cy="4711052"/>
            <a:chOff x="201928" y="219954"/>
            <a:chExt cx="8732683" cy="4711052"/>
          </a:xfrm>
        </p:grpSpPr>
        <p:sp>
          <p:nvSpPr>
            <p:cNvPr id="3" name="Freeform 2"/>
            <p:cNvSpPr/>
            <p:nvPr/>
          </p:nvSpPr>
          <p:spPr>
            <a:xfrm>
              <a:off x="201928" y="219954"/>
              <a:ext cx="1149037" cy="689422"/>
            </a:xfrm>
            <a:custGeom>
              <a:avLst/>
              <a:gdLst>
                <a:gd name="connsiteX0" fmla="*/ 0 w 1149037"/>
                <a:gd name="connsiteY0" fmla="*/ 0 h 689422"/>
                <a:gd name="connsiteX1" fmla="*/ 1149037 w 1149037"/>
                <a:gd name="connsiteY1" fmla="*/ 0 h 689422"/>
                <a:gd name="connsiteX2" fmla="*/ 1149037 w 1149037"/>
                <a:gd name="connsiteY2" fmla="*/ 689422 h 689422"/>
                <a:gd name="connsiteX3" fmla="*/ 0 w 1149037"/>
                <a:gd name="connsiteY3" fmla="*/ 689422 h 689422"/>
                <a:gd name="connsiteX4" fmla="*/ 0 w 1149037"/>
                <a:gd name="connsiteY4" fmla="*/ 0 h 689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037" h="689422">
                  <a:moveTo>
                    <a:pt x="0" y="0"/>
                  </a:moveTo>
                  <a:lnTo>
                    <a:pt x="1149037" y="0"/>
                  </a:lnTo>
                  <a:lnTo>
                    <a:pt x="1149037" y="689422"/>
                  </a:lnTo>
                  <a:lnTo>
                    <a:pt x="0" y="689422"/>
                  </a:lnTo>
                  <a:lnTo>
                    <a:pt x="0" y="0"/>
                  </a:lnTo>
                  <a:close/>
                </a:path>
              </a:pathLst>
            </a:custGeom>
            <a:solidFill>
              <a:schemeClr val="accent1"/>
            </a:solidFill>
            <a:ln>
              <a:noFill/>
            </a:ln>
          </p:spPr>
          <p:style>
            <a:lnRef idx="3">
              <a:schemeClr val="lt1"/>
            </a:lnRef>
            <a:fillRef idx="1">
              <a:schemeClr val="accent4"/>
            </a:fillRef>
            <a:effectRef idx="1">
              <a:schemeClr val="accent4"/>
            </a:effectRef>
            <a:fontRef idx="minor">
              <a:schemeClr val="lt1"/>
            </a:fontRef>
          </p:style>
          <p:txBody>
            <a:bodyPr spcFirstLastPara="0" vert="horz" wrap="square" lIns="91440" tIns="91440" rIns="91440" bIns="91440" numCol="1" spcCol="1270" anchor="ctr" anchorCtr="0">
              <a:noAutofit/>
            </a:bodyPr>
            <a:lstStyle/>
            <a:p>
              <a:pPr algn="ctr" defTabSz="1066773">
                <a:lnSpc>
                  <a:spcPct val="90000"/>
                </a:lnSpc>
                <a:spcBef>
                  <a:spcPct val="0"/>
                </a:spcBef>
                <a:spcAft>
                  <a:spcPct val="35000"/>
                </a:spcAft>
              </a:pPr>
              <a:r>
                <a:rPr lang="en-US" sz="2400" dirty="0">
                  <a:latin typeface="Graphik Medium" charset="0"/>
                  <a:ea typeface="Graphik Medium" charset="0"/>
                  <a:cs typeface="Graphik Medium" charset="0"/>
                </a:rPr>
                <a:t>Azure</a:t>
              </a:r>
            </a:p>
          </p:txBody>
        </p:sp>
        <p:sp>
          <p:nvSpPr>
            <p:cNvPr id="5" name="Freeform 4"/>
            <p:cNvSpPr/>
            <p:nvPr/>
          </p:nvSpPr>
          <p:spPr>
            <a:xfrm>
              <a:off x="1465869" y="219954"/>
              <a:ext cx="1149037" cy="689422"/>
            </a:xfrm>
            <a:custGeom>
              <a:avLst/>
              <a:gdLst>
                <a:gd name="connsiteX0" fmla="*/ 0 w 1149037"/>
                <a:gd name="connsiteY0" fmla="*/ 0 h 689422"/>
                <a:gd name="connsiteX1" fmla="*/ 1149037 w 1149037"/>
                <a:gd name="connsiteY1" fmla="*/ 0 h 689422"/>
                <a:gd name="connsiteX2" fmla="*/ 1149037 w 1149037"/>
                <a:gd name="connsiteY2" fmla="*/ 689422 h 689422"/>
                <a:gd name="connsiteX3" fmla="*/ 0 w 1149037"/>
                <a:gd name="connsiteY3" fmla="*/ 689422 h 689422"/>
                <a:gd name="connsiteX4" fmla="*/ 0 w 1149037"/>
                <a:gd name="connsiteY4" fmla="*/ 0 h 689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037" h="689422">
                  <a:moveTo>
                    <a:pt x="0" y="0"/>
                  </a:moveTo>
                  <a:lnTo>
                    <a:pt x="1149037" y="0"/>
                  </a:lnTo>
                  <a:lnTo>
                    <a:pt x="1149037" y="689422"/>
                  </a:lnTo>
                  <a:lnTo>
                    <a:pt x="0" y="689422"/>
                  </a:lnTo>
                  <a:lnTo>
                    <a:pt x="0" y="0"/>
                  </a:lnTo>
                  <a:close/>
                </a:path>
              </a:pathLst>
            </a:custGeom>
            <a:solidFill>
              <a:schemeClr val="accent1"/>
            </a:solidFill>
            <a:ln>
              <a:noFill/>
            </a:ln>
          </p:spPr>
          <p:style>
            <a:lnRef idx="3">
              <a:schemeClr val="lt1"/>
            </a:lnRef>
            <a:fillRef idx="1">
              <a:schemeClr val="accent4"/>
            </a:fillRef>
            <a:effectRef idx="1">
              <a:schemeClr val="accent4"/>
            </a:effectRef>
            <a:fontRef idx="minor">
              <a:schemeClr val="lt1"/>
            </a:fontRef>
          </p:style>
          <p:txBody>
            <a:bodyPr spcFirstLastPara="0" vert="horz" wrap="square" lIns="53340" tIns="53340" rIns="53340" bIns="53340" numCol="1" spcCol="1270" anchor="ctr" anchorCtr="0">
              <a:noAutofit/>
            </a:bodyPr>
            <a:lstStyle/>
            <a:p>
              <a:pPr algn="ctr" defTabSz="622285">
                <a:lnSpc>
                  <a:spcPct val="90000"/>
                </a:lnSpc>
                <a:spcBef>
                  <a:spcPct val="0"/>
                </a:spcBef>
                <a:spcAft>
                  <a:spcPct val="35000"/>
                </a:spcAft>
              </a:pPr>
              <a:r>
                <a:rPr lang="en-US" sz="1650" dirty="0">
                  <a:latin typeface="Graphik Medium" charset="0"/>
                  <a:ea typeface="Graphik Medium" charset="0"/>
                  <a:cs typeface="Graphik Medium" charset="0"/>
                </a:rPr>
                <a:t>Web sites</a:t>
              </a:r>
            </a:p>
          </p:txBody>
        </p:sp>
        <p:sp>
          <p:nvSpPr>
            <p:cNvPr id="6" name="Freeform 5"/>
            <p:cNvSpPr/>
            <p:nvPr/>
          </p:nvSpPr>
          <p:spPr>
            <a:xfrm>
              <a:off x="2729810" y="219954"/>
              <a:ext cx="1149037" cy="689422"/>
            </a:xfrm>
            <a:custGeom>
              <a:avLst/>
              <a:gdLst>
                <a:gd name="connsiteX0" fmla="*/ 0 w 1149037"/>
                <a:gd name="connsiteY0" fmla="*/ 0 h 689422"/>
                <a:gd name="connsiteX1" fmla="*/ 1149037 w 1149037"/>
                <a:gd name="connsiteY1" fmla="*/ 0 h 689422"/>
                <a:gd name="connsiteX2" fmla="*/ 1149037 w 1149037"/>
                <a:gd name="connsiteY2" fmla="*/ 689422 h 689422"/>
                <a:gd name="connsiteX3" fmla="*/ 0 w 1149037"/>
                <a:gd name="connsiteY3" fmla="*/ 689422 h 689422"/>
                <a:gd name="connsiteX4" fmla="*/ 0 w 1149037"/>
                <a:gd name="connsiteY4" fmla="*/ 0 h 689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037" h="689422">
                  <a:moveTo>
                    <a:pt x="0" y="0"/>
                  </a:moveTo>
                  <a:lnTo>
                    <a:pt x="1149037" y="0"/>
                  </a:lnTo>
                  <a:lnTo>
                    <a:pt x="1149037" y="689422"/>
                  </a:lnTo>
                  <a:lnTo>
                    <a:pt x="0" y="689422"/>
                  </a:lnTo>
                  <a:lnTo>
                    <a:pt x="0" y="0"/>
                  </a:lnTo>
                  <a:close/>
                </a:path>
              </a:pathLst>
            </a:custGeom>
            <a:solidFill>
              <a:schemeClr val="accent1"/>
            </a:solidFill>
            <a:ln>
              <a:noFill/>
            </a:ln>
          </p:spPr>
          <p:style>
            <a:lnRef idx="3">
              <a:schemeClr val="lt1"/>
            </a:lnRef>
            <a:fillRef idx="1">
              <a:schemeClr val="accent4"/>
            </a:fillRef>
            <a:effectRef idx="1">
              <a:schemeClr val="accent4"/>
            </a:effectRef>
            <a:fontRef idx="minor">
              <a:schemeClr val="lt1"/>
            </a:fontRef>
          </p:style>
          <p:txBody>
            <a:bodyPr spcFirstLastPara="0" vert="horz" wrap="square" lIns="53340" tIns="53340" rIns="53340" bIns="53340" numCol="1" spcCol="1270" anchor="ctr" anchorCtr="0">
              <a:noAutofit/>
            </a:bodyPr>
            <a:lstStyle/>
            <a:p>
              <a:pPr algn="ctr" defTabSz="622285">
                <a:lnSpc>
                  <a:spcPct val="90000"/>
                </a:lnSpc>
                <a:spcBef>
                  <a:spcPct val="0"/>
                </a:spcBef>
                <a:spcAft>
                  <a:spcPct val="35000"/>
                </a:spcAft>
              </a:pPr>
              <a:r>
                <a:rPr lang="en-US" sz="1400" dirty="0">
                  <a:latin typeface="Graphik Medium" charset="0"/>
                  <a:ea typeface="Graphik Medium" charset="0"/>
                  <a:cs typeface="Graphik Medium" charset="0"/>
                </a:rPr>
                <a:t>Cloud services</a:t>
              </a:r>
            </a:p>
          </p:txBody>
        </p:sp>
        <p:sp>
          <p:nvSpPr>
            <p:cNvPr id="7" name="Freeform 6"/>
            <p:cNvSpPr/>
            <p:nvPr/>
          </p:nvSpPr>
          <p:spPr>
            <a:xfrm>
              <a:off x="3993751" y="219954"/>
              <a:ext cx="1149037" cy="689422"/>
            </a:xfrm>
            <a:custGeom>
              <a:avLst/>
              <a:gdLst>
                <a:gd name="connsiteX0" fmla="*/ 0 w 1149037"/>
                <a:gd name="connsiteY0" fmla="*/ 0 h 689422"/>
                <a:gd name="connsiteX1" fmla="*/ 1149037 w 1149037"/>
                <a:gd name="connsiteY1" fmla="*/ 0 h 689422"/>
                <a:gd name="connsiteX2" fmla="*/ 1149037 w 1149037"/>
                <a:gd name="connsiteY2" fmla="*/ 689422 h 689422"/>
                <a:gd name="connsiteX3" fmla="*/ 0 w 1149037"/>
                <a:gd name="connsiteY3" fmla="*/ 689422 h 689422"/>
                <a:gd name="connsiteX4" fmla="*/ 0 w 1149037"/>
                <a:gd name="connsiteY4" fmla="*/ 0 h 689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037" h="689422">
                  <a:moveTo>
                    <a:pt x="0" y="0"/>
                  </a:moveTo>
                  <a:lnTo>
                    <a:pt x="1149037" y="0"/>
                  </a:lnTo>
                  <a:lnTo>
                    <a:pt x="1149037" y="689422"/>
                  </a:lnTo>
                  <a:lnTo>
                    <a:pt x="0" y="689422"/>
                  </a:lnTo>
                  <a:lnTo>
                    <a:pt x="0" y="0"/>
                  </a:lnTo>
                  <a:close/>
                </a:path>
              </a:pathLst>
            </a:custGeom>
            <a:solidFill>
              <a:schemeClr val="accent1"/>
            </a:solidFill>
            <a:ln>
              <a:noFill/>
            </a:ln>
          </p:spPr>
          <p:style>
            <a:lnRef idx="3">
              <a:schemeClr val="lt1"/>
            </a:lnRef>
            <a:fillRef idx="1">
              <a:schemeClr val="accent4"/>
            </a:fillRef>
            <a:effectRef idx="1">
              <a:schemeClr val="accent4"/>
            </a:effectRef>
            <a:fontRef idx="minor">
              <a:schemeClr val="lt1"/>
            </a:fontRef>
          </p:style>
          <p:txBody>
            <a:bodyPr spcFirstLastPara="0" vert="horz" wrap="square" lIns="53340" tIns="53340" rIns="53340" bIns="53340" numCol="1" spcCol="1270" anchor="ctr" anchorCtr="0">
              <a:noAutofit/>
            </a:bodyPr>
            <a:lstStyle/>
            <a:p>
              <a:pPr algn="ctr" defTabSz="622285">
                <a:lnSpc>
                  <a:spcPct val="90000"/>
                </a:lnSpc>
                <a:spcBef>
                  <a:spcPct val="0"/>
                </a:spcBef>
                <a:spcAft>
                  <a:spcPct val="35000"/>
                </a:spcAft>
              </a:pPr>
              <a:r>
                <a:rPr lang="en-US" sz="3000" dirty="0">
                  <a:latin typeface="Graphik Medium" charset="0"/>
                  <a:ea typeface="Graphik Medium" charset="0"/>
                  <a:cs typeface="Graphik Medium" charset="0"/>
                </a:rPr>
                <a:t>VMs</a:t>
              </a:r>
            </a:p>
          </p:txBody>
        </p:sp>
        <p:sp>
          <p:nvSpPr>
            <p:cNvPr id="8" name="Freeform 7"/>
            <p:cNvSpPr/>
            <p:nvPr/>
          </p:nvSpPr>
          <p:spPr>
            <a:xfrm>
              <a:off x="5257692" y="219954"/>
              <a:ext cx="1149037" cy="689422"/>
            </a:xfrm>
            <a:custGeom>
              <a:avLst/>
              <a:gdLst>
                <a:gd name="connsiteX0" fmla="*/ 0 w 1149037"/>
                <a:gd name="connsiteY0" fmla="*/ 0 h 689422"/>
                <a:gd name="connsiteX1" fmla="*/ 1149037 w 1149037"/>
                <a:gd name="connsiteY1" fmla="*/ 0 h 689422"/>
                <a:gd name="connsiteX2" fmla="*/ 1149037 w 1149037"/>
                <a:gd name="connsiteY2" fmla="*/ 689422 h 689422"/>
                <a:gd name="connsiteX3" fmla="*/ 0 w 1149037"/>
                <a:gd name="connsiteY3" fmla="*/ 689422 h 689422"/>
                <a:gd name="connsiteX4" fmla="*/ 0 w 1149037"/>
                <a:gd name="connsiteY4" fmla="*/ 0 h 689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037" h="689422">
                  <a:moveTo>
                    <a:pt x="0" y="0"/>
                  </a:moveTo>
                  <a:lnTo>
                    <a:pt x="1149037" y="0"/>
                  </a:lnTo>
                  <a:lnTo>
                    <a:pt x="1149037" y="689422"/>
                  </a:lnTo>
                  <a:lnTo>
                    <a:pt x="0" y="689422"/>
                  </a:lnTo>
                  <a:lnTo>
                    <a:pt x="0" y="0"/>
                  </a:lnTo>
                  <a:close/>
                </a:path>
              </a:pathLst>
            </a:custGeom>
            <a:solidFill>
              <a:schemeClr val="accent1"/>
            </a:solidFill>
            <a:ln>
              <a:noFill/>
            </a:ln>
          </p:spPr>
          <p:style>
            <a:lnRef idx="3">
              <a:schemeClr val="lt1"/>
            </a:lnRef>
            <a:fillRef idx="1">
              <a:schemeClr val="accent4"/>
            </a:fillRef>
            <a:effectRef idx="1">
              <a:schemeClr val="accent4"/>
            </a:effectRef>
            <a:fontRef idx="minor">
              <a:schemeClr val="lt1"/>
            </a:fontRef>
          </p:style>
          <p:txBody>
            <a:bodyPr spcFirstLastPara="0" vert="horz" wrap="square" lIns="53340" tIns="53340" rIns="53340" bIns="53340" numCol="1" spcCol="1270" anchor="ctr" anchorCtr="0">
              <a:noAutofit/>
            </a:bodyPr>
            <a:lstStyle/>
            <a:p>
              <a:pPr algn="ctr" defTabSz="622285">
                <a:lnSpc>
                  <a:spcPct val="90000"/>
                </a:lnSpc>
                <a:spcBef>
                  <a:spcPct val="0"/>
                </a:spcBef>
                <a:spcAft>
                  <a:spcPct val="35000"/>
                </a:spcAft>
              </a:pPr>
              <a:r>
                <a:rPr lang="en-US" sz="1400" dirty="0">
                  <a:latin typeface="Graphik Medium" charset="0"/>
                  <a:ea typeface="Graphik Medium" charset="0"/>
                  <a:cs typeface="Graphik Medium" charset="0"/>
                </a:rPr>
                <a:t>Service bus queues</a:t>
              </a:r>
            </a:p>
          </p:txBody>
        </p:sp>
        <p:sp>
          <p:nvSpPr>
            <p:cNvPr id="9" name="Freeform 8"/>
            <p:cNvSpPr/>
            <p:nvPr/>
          </p:nvSpPr>
          <p:spPr>
            <a:xfrm>
              <a:off x="6521633" y="219954"/>
              <a:ext cx="1149037" cy="689422"/>
            </a:xfrm>
            <a:custGeom>
              <a:avLst/>
              <a:gdLst>
                <a:gd name="connsiteX0" fmla="*/ 0 w 1149037"/>
                <a:gd name="connsiteY0" fmla="*/ 0 h 689422"/>
                <a:gd name="connsiteX1" fmla="*/ 1149037 w 1149037"/>
                <a:gd name="connsiteY1" fmla="*/ 0 h 689422"/>
                <a:gd name="connsiteX2" fmla="*/ 1149037 w 1149037"/>
                <a:gd name="connsiteY2" fmla="*/ 689422 h 689422"/>
                <a:gd name="connsiteX3" fmla="*/ 0 w 1149037"/>
                <a:gd name="connsiteY3" fmla="*/ 689422 h 689422"/>
                <a:gd name="connsiteX4" fmla="*/ 0 w 1149037"/>
                <a:gd name="connsiteY4" fmla="*/ 0 h 689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037" h="689422">
                  <a:moveTo>
                    <a:pt x="0" y="0"/>
                  </a:moveTo>
                  <a:lnTo>
                    <a:pt x="1149037" y="0"/>
                  </a:lnTo>
                  <a:lnTo>
                    <a:pt x="1149037" y="689422"/>
                  </a:lnTo>
                  <a:lnTo>
                    <a:pt x="0" y="689422"/>
                  </a:lnTo>
                  <a:lnTo>
                    <a:pt x="0" y="0"/>
                  </a:lnTo>
                  <a:close/>
                </a:path>
              </a:pathLst>
            </a:custGeom>
            <a:solidFill>
              <a:schemeClr val="accent1"/>
            </a:solidFill>
            <a:ln>
              <a:noFill/>
            </a:ln>
          </p:spPr>
          <p:style>
            <a:lnRef idx="3">
              <a:schemeClr val="lt1"/>
            </a:lnRef>
            <a:fillRef idx="1">
              <a:schemeClr val="accent4"/>
            </a:fillRef>
            <a:effectRef idx="1">
              <a:schemeClr val="accent4"/>
            </a:effectRef>
            <a:fontRef idx="minor">
              <a:schemeClr val="lt1"/>
            </a:fontRef>
          </p:style>
          <p:txBody>
            <a:bodyPr spcFirstLastPara="0" vert="horz" wrap="square" lIns="53340" tIns="53340" rIns="53340" bIns="53340" numCol="1" spcCol="1270" anchor="ctr" anchorCtr="0">
              <a:noAutofit/>
            </a:bodyPr>
            <a:lstStyle/>
            <a:p>
              <a:pPr algn="ctr" defTabSz="622285">
                <a:lnSpc>
                  <a:spcPct val="90000"/>
                </a:lnSpc>
                <a:spcBef>
                  <a:spcPct val="0"/>
                </a:spcBef>
                <a:spcAft>
                  <a:spcPct val="35000"/>
                </a:spcAft>
              </a:pPr>
              <a:r>
                <a:rPr lang="en-US" sz="1400" dirty="0">
                  <a:latin typeface="Graphik Medium" charset="0"/>
                  <a:ea typeface="Graphik Medium" charset="0"/>
                  <a:cs typeface="Graphik Medium" charset="0"/>
                </a:rPr>
                <a:t>Services bus topics</a:t>
              </a:r>
            </a:p>
          </p:txBody>
        </p:sp>
        <p:sp>
          <p:nvSpPr>
            <p:cNvPr id="10" name="Freeform 9"/>
            <p:cNvSpPr/>
            <p:nvPr/>
          </p:nvSpPr>
          <p:spPr>
            <a:xfrm>
              <a:off x="7785574" y="219954"/>
              <a:ext cx="1149037" cy="689422"/>
            </a:xfrm>
            <a:custGeom>
              <a:avLst/>
              <a:gdLst>
                <a:gd name="connsiteX0" fmla="*/ 0 w 1149037"/>
                <a:gd name="connsiteY0" fmla="*/ 0 h 689422"/>
                <a:gd name="connsiteX1" fmla="*/ 1149037 w 1149037"/>
                <a:gd name="connsiteY1" fmla="*/ 0 h 689422"/>
                <a:gd name="connsiteX2" fmla="*/ 1149037 w 1149037"/>
                <a:gd name="connsiteY2" fmla="*/ 689422 h 689422"/>
                <a:gd name="connsiteX3" fmla="*/ 0 w 1149037"/>
                <a:gd name="connsiteY3" fmla="*/ 689422 h 689422"/>
                <a:gd name="connsiteX4" fmla="*/ 0 w 1149037"/>
                <a:gd name="connsiteY4" fmla="*/ 0 h 689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037" h="689422">
                  <a:moveTo>
                    <a:pt x="0" y="0"/>
                  </a:moveTo>
                  <a:lnTo>
                    <a:pt x="1149037" y="0"/>
                  </a:lnTo>
                  <a:lnTo>
                    <a:pt x="1149037" y="689422"/>
                  </a:lnTo>
                  <a:lnTo>
                    <a:pt x="0" y="689422"/>
                  </a:lnTo>
                  <a:lnTo>
                    <a:pt x="0" y="0"/>
                  </a:lnTo>
                  <a:close/>
                </a:path>
              </a:pathLst>
            </a:custGeom>
            <a:solidFill>
              <a:schemeClr val="accent1"/>
            </a:solidFill>
            <a:ln>
              <a:noFill/>
            </a:ln>
          </p:spPr>
          <p:style>
            <a:lnRef idx="3">
              <a:schemeClr val="lt1"/>
            </a:lnRef>
            <a:fillRef idx="1">
              <a:schemeClr val="accent4"/>
            </a:fillRef>
            <a:effectRef idx="1">
              <a:schemeClr val="accent4"/>
            </a:effectRef>
            <a:fontRef idx="minor">
              <a:schemeClr val="lt1"/>
            </a:fontRef>
          </p:style>
          <p:txBody>
            <a:bodyPr spcFirstLastPara="0" vert="horz" wrap="square" lIns="53340" tIns="53340" rIns="53340" bIns="53340" numCol="1" spcCol="1270" anchor="ctr" anchorCtr="0">
              <a:noAutofit/>
            </a:bodyPr>
            <a:lstStyle/>
            <a:p>
              <a:pPr algn="ctr" defTabSz="622285">
                <a:lnSpc>
                  <a:spcPct val="90000"/>
                </a:lnSpc>
                <a:spcBef>
                  <a:spcPct val="0"/>
                </a:spcBef>
                <a:spcAft>
                  <a:spcPct val="35000"/>
                </a:spcAft>
              </a:pPr>
              <a:r>
                <a:rPr lang="en-US" sz="1400" dirty="0">
                  <a:latin typeface="Graphik Medium" charset="0"/>
                  <a:ea typeface="Graphik Medium" charset="0"/>
                  <a:cs typeface="Graphik Medium" charset="0"/>
                </a:rPr>
                <a:t>Blob storage </a:t>
              </a:r>
            </a:p>
          </p:txBody>
        </p:sp>
        <p:sp>
          <p:nvSpPr>
            <p:cNvPr id="11" name="Freeform 10"/>
            <p:cNvSpPr/>
            <p:nvPr/>
          </p:nvSpPr>
          <p:spPr>
            <a:xfrm>
              <a:off x="201928" y="1024280"/>
              <a:ext cx="1149037" cy="689422"/>
            </a:xfrm>
            <a:custGeom>
              <a:avLst/>
              <a:gdLst>
                <a:gd name="connsiteX0" fmla="*/ 0 w 1149037"/>
                <a:gd name="connsiteY0" fmla="*/ 0 h 689422"/>
                <a:gd name="connsiteX1" fmla="*/ 1149037 w 1149037"/>
                <a:gd name="connsiteY1" fmla="*/ 0 h 689422"/>
                <a:gd name="connsiteX2" fmla="*/ 1149037 w 1149037"/>
                <a:gd name="connsiteY2" fmla="*/ 689422 h 689422"/>
                <a:gd name="connsiteX3" fmla="*/ 0 w 1149037"/>
                <a:gd name="connsiteY3" fmla="*/ 689422 h 689422"/>
                <a:gd name="connsiteX4" fmla="*/ 0 w 1149037"/>
                <a:gd name="connsiteY4" fmla="*/ 0 h 689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037" h="689422">
                  <a:moveTo>
                    <a:pt x="0" y="0"/>
                  </a:moveTo>
                  <a:lnTo>
                    <a:pt x="1149037" y="0"/>
                  </a:lnTo>
                  <a:lnTo>
                    <a:pt x="1149037" y="689422"/>
                  </a:lnTo>
                  <a:lnTo>
                    <a:pt x="0" y="689422"/>
                  </a:lnTo>
                  <a:lnTo>
                    <a:pt x="0" y="0"/>
                  </a:lnTo>
                  <a:close/>
                </a:path>
              </a:pathLst>
            </a:custGeom>
            <a:solidFill>
              <a:schemeClr val="accent1"/>
            </a:solidFill>
            <a:ln>
              <a:noFill/>
            </a:ln>
          </p:spPr>
          <p:style>
            <a:lnRef idx="3">
              <a:schemeClr val="lt1"/>
            </a:lnRef>
            <a:fillRef idx="1">
              <a:schemeClr val="accent4"/>
            </a:fillRef>
            <a:effectRef idx="1">
              <a:schemeClr val="accent4"/>
            </a:effectRef>
            <a:fontRef idx="minor">
              <a:schemeClr val="lt1"/>
            </a:fontRef>
          </p:style>
          <p:txBody>
            <a:bodyPr spcFirstLastPara="0" vert="horz" wrap="square" lIns="53340" tIns="53340" rIns="53340" bIns="53340" numCol="1" spcCol="1270" anchor="ctr" anchorCtr="0">
              <a:noAutofit/>
            </a:bodyPr>
            <a:lstStyle/>
            <a:p>
              <a:pPr algn="ctr" defTabSz="622285">
                <a:lnSpc>
                  <a:spcPct val="90000"/>
                </a:lnSpc>
                <a:spcBef>
                  <a:spcPct val="0"/>
                </a:spcBef>
                <a:spcAft>
                  <a:spcPct val="35000"/>
                </a:spcAft>
              </a:pPr>
              <a:r>
                <a:rPr lang="en-US" sz="1650" dirty="0">
                  <a:latin typeface="Graphik Medium" charset="0"/>
                  <a:ea typeface="Graphik Medium" charset="0"/>
                  <a:cs typeface="Graphik Medium" charset="0"/>
                </a:rPr>
                <a:t>Table storage</a:t>
              </a:r>
            </a:p>
          </p:txBody>
        </p:sp>
        <p:sp>
          <p:nvSpPr>
            <p:cNvPr id="12" name="Freeform 11"/>
            <p:cNvSpPr/>
            <p:nvPr/>
          </p:nvSpPr>
          <p:spPr>
            <a:xfrm>
              <a:off x="1465869" y="1024280"/>
              <a:ext cx="1149037" cy="689422"/>
            </a:xfrm>
            <a:custGeom>
              <a:avLst/>
              <a:gdLst>
                <a:gd name="connsiteX0" fmla="*/ 0 w 1149037"/>
                <a:gd name="connsiteY0" fmla="*/ 0 h 689422"/>
                <a:gd name="connsiteX1" fmla="*/ 1149037 w 1149037"/>
                <a:gd name="connsiteY1" fmla="*/ 0 h 689422"/>
                <a:gd name="connsiteX2" fmla="*/ 1149037 w 1149037"/>
                <a:gd name="connsiteY2" fmla="*/ 689422 h 689422"/>
                <a:gd name="connsiteX3" fmla="*/ 0 w 1149037"/>
                <a:gd name="connsiteY3" fmla="*/ 689422 h 689422"/>
                <a:gd name="connsiteX4" fmla="*/ 0 w 1149037"/>
                <a:gd name="connsiteY4" fmla="*/ 0 h 689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037" h="689422">
                  <a:moveTo>
                    <a:pt x="0" y="0"/>
                  </a:moveTo>
                  <a:lnTo>
                    <a:pt x="1149037" y="0"/>
                  </a:lnTo>
                  <a:lnTo>
                    <a:pt x="1149037" y="689422"/>
                  </a:lnTo>
                  <a:lnTo>
                    <a:pt x="0" y="689422"/>
                  </a:lnTo>
                  <a:lnTo>
                    <a:pt x="0" y="0"/>
                  </a:lnTo>
                  <a:close/>
                </a:path>
              </a:pathLst>
            </a:custGeom>
            <a:solidFill>
              <a:schemeClr val="accent1"/>
            </a:solidFill>
            <a:ln>
              <a:noFill/>
            </a:ln>
          </p:spPr>
          <p:style>
            <a:lnRef idx="3">
              <a:schemeClr val="lt1"/>
            </a:lnRef>
            <a:fillRef idx="1">
              <a:schemeClr val="accent4"/>
            </a:fillRef>
            <a:effectRef idx="1">
              <a:schemeClr val="accent4"/>
            </a:effectRef>
            <a:fontRef idx="minor">
              <a:schemeClr val="lt1"/>
            </a:fontRef>
          </p:style>
          <p:txBody>
            <a:bodyPr spcFirstLastPara="0" vert="horz" wrap="square" lIns="53340" tIns="53340" rIns="53340" bIns="53340" numCol="1" spcCol="1270" anchor="ctr" anchorCtr="0">
              <a:noAutofit/>
            </a:bodyPr>
            <a:lstStyle/>
            <a:p>
              <a:pPr algn="ctr" defTabSz="622285">
                <a:lnSpc>
                  <a:spcPct val="90000"/>
                </a:lnSpc>
                <a:spcBef>
                  <a:spcPct val="0"/>
                </a:spcBef>
                <a:spcAft>
                  <a:spcPct val="35000"/>
                </a:spcAft>
              </a:pPr>
              <a:r>
                <a:rPr lang="en-US" sz="2100" dirty="0">
                  <a:latin typeface="Graphik Medium" charset="0"/>
                  <a:ea typeface="Graphik Medium" charset="0"/>
                  <a:cs typeface="Graphik Medium" charset="0"/>
                </a:rPr>
                <a:t>Queues</a:t>
              </a:r>
            </a:p>
          </p:txBody>
        </p:sp>
        <p:sp>
          <p:nvSpPr>
            <p:cNvPr id="13" name="Freeform 12"/>
            <p:cNvSpPr/>
            <p:nvPr/>
          </p:nvSpPr>
          <p:spPr>
            <a:xfrm>
              <a:off x="2729810" y="1024280"/>
              <a:ext cx="1149037" cy="689422"/>
            </a:xfrm>
            <a:custGeom>
              <a:avLst/>
              <a:gdLst>
                <a:gd name="connsiteX0" fmla="*/ 0 w 1149037"/>
                <a:gd name="connsiteY0" fmla="*/ 0 h 689422"/>
                <a:gd name="connsiteX1" fmla="*/ 1149037 w 1149037"/>
                <a:gd name="connsiteY1" fmla="*/ 0 h 689422"/>
                <a:gd name="connsiteX2" fmla="*/ 1149037 w 1149037"/>
                <a:gd name="connsiteY2" fmla="*/ 689422 h 689422"/>
                <a:gd name="connsiteX3" fmla="*/ 0 w 1149037"/>
                <a:gd name="connsiteY3" fmla="*/ 689422 h 689422"/>
                <a:gd name="connsiteX4" fmla="*/ 0 w 1149037"/>
                <a:gd name="connsiteY4" fmla="*/ 0 h 689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037" h="689422">
                  <a:moveTo>
                    <a:pt x="0" y="0"/>
                  </a:moveTo>
                  <a:lnTo>
                    <a:pt x="1149037" y="0"/>
                  </a:lnTo>
                  <a:lnTo>
                    <a:pt x="1149037" y="689422"/>
                  </a:lnTo>
                  <a:lnTo>
                    <a:pt x="0" y="689422"/>
                  </a:lnTo>
                  <a:lnTo>
                    <a:pt x="0" y="0"/>
                  </a:lnTo>
                  <a:close/>
                </a:path>
              </a:pathLst>
            </a:custGeom>
            <a:solidFill>
              <a:schemeClr val="accent1"/>
            </a:solidFill>
            <a:ln>
              <a:noFill/>
            </a:ln>
          </p:spPr>
          <p:style>
            <a:lnRef idx="3">
              <a:schemeClr val="lt1"/>
            </a:lnRef>
            <a:fillRef idx="1">
              <a:schemeClr val="accent4"/>
            </a:fillRef>
            <a:effectRef idx="1">
              <a:schemeClr val="accent4"/>
            </a:effectRef>
            <a:fontRef idx="minor">
              <a:schemeClr val="lt1"/>
            </a:fontRef>
          </p:style>
          <p:txBody>
            <a:bodyPr spcFirstLastPara="0" vert="horz" wrap="square" lIns="53340" tIns="53340" rIns="53340" bIns="53340" numCol="1" spcCol="1270" anchor="ctr" anchorCtr="0">
              <a:noAutofit/>
            </a:bodyPr>
            <a:lstStyle/>
            <a:p>
              <a:pPr algn="ctr" defTabSz="622285">
                <a:lnSpc>
                  <a:spcPct val="90000"/>
                </a:lnSpc>
                <a:spcBef>
                  <a:spcPct val="0"/>
                </a:spcBef>
                <a:spcAft>
                  <a:spcPct val="35000"/>
                </a:spcAft>
              </a:pPr>
              <a:r>
                <a:rPr lang="en-US" dirty="0">
                  <a:latin typeface="Graphik Medium" charset="0"/>
                  <a:ea typeface="Graphik Medium" charset="0"/>
                  <a:cs typeface="Graphik Medium" charset="0"/>
                </a:rPr>
                <a:t>Hadoop</a:t>
              </a:r>
            </a:p>
          </p:txBody>
        </p:sp>
        <p:sp>
          <p:nvSpPr>
            <p:cNvPr id="14" name="Freeform 13"/>
            <p:cNvSpPr/>
            <p:nvPr/>
          </p:nvSpPr>
          <p:spPr>
            <a:xfrm>
              <a:off x="3993751" y="1024280"/>
              <a:ext cx="1149037" cy="689422"/>
            </a:xfrm>
            <a:custGeom>
              <a:avLst/>
              <a:gdLst>
                <a:gd name="connsiteX0" fmla="*/ 0 w 1149037"/>
                <a:gd name="connsiteY0" fmla="*/ 0 h 689422"/>
                <a:gd name="connsiteX1" fmla="*/ 1149037 w 1149037"/>
                <a:gd name="connsiteY1" fmla="*/ 0 h 689422"/>
                <a:gd name="connsiteX2" fmla="*/ 1149037 w 1149037"/>
                <a:gd name="connsiteY2" fmla="*/ 689422 h 689422"/>
                <a:gd name="connsiteX3" fmla="*/ 0 w 1149037"/>
                <a:gd name="connsiteY3" fmla="*/ 689422 h 689422"/>
                <a:gd name="connsiteX4" fmla="*/ 0 w 1149037"/>
                <a:gd name="connsiteY4" fmla="*/ 0 h 689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037" h="689422">
                  <a:moveTo>
                    <a:pt x="0" y="0"/>
                  </a:moveTo>
                  <a:lnTo>
                    <a:pt x="1149037" y="0"/>
                  </a:lnTo>
                  <a:lnTo>
                    <a:pt x="1149037" y="689422"/>
                  </a:lnTo>
                  <a:lnTo>
                    <a:pt x="0" y="689422"/>
                  </a:lnTo>
                  <a:lnTo>
                    <a:pt x="0" y="0"/>
                  </a:lnTo>
                  <a:close/>
                </a:path>
              </a:pathLst>
            </a:custGeom>
            <a:solidFill>
              <a:schemeClr val="accent1"/>
            </a:solidFill>
            <a:ln>
              <a:noFill/>
            </a:ln>
          </p:spPr>
          <p:style>
            <a:lnRef idx="3">
              <a:schemeClr val="lt1"/>
            </a:lnRef>
            <a:fillRef idx="1">
              <a:schemeClr val="accent4"/>
            </a:fillRef>
            <a:effectRef idx="1">
              <a:schemeClr val="accent4"/>
            </a:effectRef>
            <a:fontRef idx="minor">
              <a:schemeClr val="lt1"/>
            </a:fontRef>
          </p:style>
          <p:txBody>
            <a:bodyPr spcFirstLastPara="0" vert="horz" wrap="square" lIns="53340" tIns="53340" rIns="53340" bIns="53340" numCol="1" spcCol="1270" anchor="ctr" anchorCtr="0">
              <a:noAutofit/>
            </a:bodyPr>
            <a:lstStyle/>
            <a:p>
              <a:pPr algn="ctr" defTabSz="622285">
                <a:lnSpc>
                  <a:spcPct val="90000"/>
                </a:lnSpc>
                <a:spcBef>
                  <a:spcPct val="0"/>
                </a:spcBef>
                <a:spcAft>
                  <a:spcPct val="35000"/>
                </a:spcAft>
              </a:pPr>
              <a:r>
                <a:rPr lang="en-US" sz="2700" dirty="0">
                  <a:latin typeface="Graphik Medium" charset="0"/>
                  <a:ea typeface="Graphik Medium" charset="0"/>
                  <a:cs typeface="Graphik Medium" charset="0"/>
                </a:rPr>
                <a:t>DNS</a:t>
              </a:r>
            </a:p>
          </p:txBody>
        </p:sp>
        <p:sp>
          <p:nvSpPr>
            <p:cNvPr id="15" name="Freeform 14"/>
            <p:cNvSpPr/>
            <p:nvPr/>
          </p:nvSpPr>
          <p:spPr>
            <a:xfrm>
              <a:off x="5257692" y="1024280"/>
              <a:ext cx="1149037" cy="689422"/>
            </a:xfrm>
            <a:custGeom>
              <a:avLst/>
              <a:gdLst>
                <a:gd name="connsiteX0" fmla="*/ 0 w 1149037"/>
                <a:gd name="connsiteY0" fmla="*/ 0 h 689422"/>
                <a:gd name="connsiteX1" fmla="*/ 1149037 w 1149037"/>
                <a:gd name="connsiteY1" fmla="*/ 0 h 689422"/>
                <a:gd name="connsiteX2" fmla="*/ 1149037 w 1149037"/>
                <a:gd name="connsiteY2" fmla="*/ 689422 h 689422"/>
                <a:gd name="connsiteX3" fmla="*/ 0 w 1149037"/>
                <a:gd name="connsiteY3" fmla="*/ 689422 h 689422"/>
                <a:gd name="connsiteX4" fmla="*/ 0 w 1149037"/>
                <a:gd name="connsiteY4" fmla="*/ 0 h 689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037" h="689422">
                  <a:moveTo>
                    <a:pt x="0" y="0"/>
                  </a:moveTo>
                  <a:lnTo>
                    <a:pt x="1149037" y="0"/>
                  </a:lnTo>
                  <a:lnTo>
                    <a:pt x="1149037" y="689422"/>
                  </a:lnTo>
                  <a:lnTo>
                    <a:pt x="0" y="689422"/>
                  </a:lnTo>
                  <a:lnTo>
                    <a:pt x="0" y="0"/>
                  </a:lnTo>
                  <a:close/>
                </a:path>
              </a:pathLst>
            </a:custGeom>
            <a:solidFill>
              <a:schemeClr val="accent1"/>
            </a:solidFill>
            <a:ln>
              <a:noFill/>
            </a:ln>
          </p:spPr>
          <p:style>
            <a:lnRef idx="3">
              <a:schemeClr val="lt1"/>
            </a:lnRef>
            <a:fillRef idx="1">
              <a:schemeClr val="accent4"/>
            </a:fillRef>
            <a:effectRef idx="1">
              <a:schemeClr val="accent4"/>
            </a:effectRef>
            <a:fontRef idx="minor">
              <a:schemeClr val="lt1"/>
            </a:fontRef>
          </p:style>
          <p:txBody>
            <a:bodyPr spcFirstLastPara="0" vert="horz" wrap="square" lIns="53340" tIns="53340" rIns="53340" bIns="53340" numCol="1" spcCol="1270" anchor="ctr" anchorCtr="0">
              <a:noAutofit/>
            </a:bodyPr>
            <a:lstStyle/>
            <a:p>
              <a:pPr algn="ctr" defTabSz="622285">
                <a:lnSpc>
                  <a:spcPct val="90000"/>
                </a:lnSpc>
                <a:spcBef>
                  <a:spcPct val="0"/>
                </a:spcBef>
                <a:spcAft>
                  <a:spcPct val="35000"/>
                </a:spcAft>
              </a:pPr>
              <a:r>
                <a:rPr lang="en-US" sz="1400" dirty="0">
                  <a:latin typeface="Graphik Medium" charset="0"/>
                  <a:ea typeface="Graphik Medium" charset="0"/>
                  <a:cs typeface="Graphik Medium" charset="0"/>
                </a:rPr>
                <a:t>Active directory</a:t>
              </a:r>
            </a:p>
          </p:txBody>
        </p:sp>
        <p:sp>
          <p:nvSpPr>
            <p:cNvPr id="16" name="Freeform 15"/>
            <p:cNvSpPr/>
            <p:nvPr/>
          </p:nvSpPr>
          <p:spPr>
            <a:xfrm>
              <a:off x="6521633" y="1024280"/>
              <a:ext cx="1149037" cy="689422"/>
            </a:xfrm>
            <a:custGeom>
              <a:avLst/>
              <a:gdLst>
                <a:gd name="connsiteX0" fmla="*/ 0 w 1149037"/>
                <a:gd name="connsiteY0" fmla="*/ 0 h 689422"/>
                <a:gd name="connsiteX1" fmla="*/ 1149037 w 1149037"/>
                <a:gd name="connsiteY1" fmla="*/ 0 h 689422"/>
                <a:gd name="connsiteX2" fmla="*/ 1149037 w 1149037"/>
                <a:gd name="connsiteY2" fmla="*/ 689422 h 689422"/>
                <a:gd name="connsiteX3" fmla="*/ 0 w 1149037"/>
                <a:gd name="connsiteY3" fmla="*/ 689422 h 689422"/>
                <a:gd name="connsiteX4" fmla="*/ 0 w 1149037"/>
                <a:gd name="connsiteY4" fmla="*/ 0 h 689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037" h="689422">
                  <a:moveTo>
                    <a:pt x="0" y="0"/>
                  </a:moveTo>
                  <a:lnTo>
                    <a:pt x="1149037" y="0"/>
                  </a:lnTo>
                  <a:lnTo>
                    <a:pt x="1149037" y="689422"/>
                  </a:lnTo>
                  <a:lnTo>
                    <a:pt x="0" y="689422"/>
                  </a:lnTo>
                  <a:lnTo>
                    <a:pt x="0" y="0"/>
                  </a:lnTo>
                  <a:close/>
                </a:path>
              </a:pathLst>
            </a:custGeom>
            <a:solidFill>
              <a:schemeClr val="accent1"/>
            </a:solidFill>
            <a:ln>
              <a:noFill/>
            </a:ln>
          </p:spPr>
          <p:style>
            <a:lnRef idx="3">
              <a:schemeClr val="lt1"/>
            </a:lnRef>
            <a:fillRef idx="1">
              <a:schemeClr val="accent4"/>
            </a:fillRef>
            <a:effectRef idx="1">
              <a:schemeClr val="accent4"/>
            </a:effectRef>
            <a:fontRef idx="minor">
              <a:schemeClr val="lt1"/>
            </a:fontRef>
          </p:style>
          <p:txBody>
            <a:bodyPr spcFirstLastPara="0" vert="horz" wrap="square" lIns="53340" tIns="53340" rIns="53340" bIns="53340" numCol="1" spcCol="1270" anchor="ctr" anchorCtr="0">
              <a:noAutofit/>
            </a:bodyPr>
            <a:lstStyle/>
            <a:p>
              <a:pPr algn="ctr" defTabSz="622285">
                <a:lnSpc>
                  <a:spcPct val="90000"/>
                </a:lnSpc>
                <a:spcBef>
                  <a:spcPct val="0"/>
                </a:spcBef>
                <a:spcAft>
                  <a:spcPct val="35000"/>
                </a:spcAft>
              </a:pPr>
              <a:r>
                <a:rPr lang="en-US" sz="1400" dirty="0">
                  <a:latin typeface="Graphik Medium" charset="0"/>
                  <a:ea typeface="Graphik Medium" charset="0"/>
                  <a:cs typeface="Graphik Medium" charset="0"/>
                </a:rPr>
                <a:t>SQL Azure</a:t>
              </a:r>
            </a:p>
          </p:txBody>
        </p:sp>
        <p:sp>
          <p:nvSpPr>
            <p:cNvPr id="17" name="Freeform 16"/>
            <p:cNvSpPr/>
            <p:nvPr/>
          </p:nvSpPr>
          <p:spPr>
            <a:xfrm>
              <a:off x="7785574" y="1024280"/>
              <a:ext cx="1149037" cy="689422"/>
            </a:xfrm>
            <a:custGeom>
              <a:avLst/>
              <a:gdLst>
                <a:gd name="connsiteX0" fmla="*/ 0 w 1149037"/>
                <a:gd name="connsiteY0" fmla="*/ 0 h 689422"/>
                <a:gd name="connsiteX1" fmla="*/ 1149037 w 1149037"/>
                <a:gd name="connsiteY1" fmla="*/ 0 h 689422"/>
                <a:gd name="connsiteX2" fmla="*/ 1149037 w 1149037"/>
                <a:gd name="connsiteY2" fmla="*/ 689422 h 689422"/>
                <a:gd name="connsiteX3" fmla="*/ 0 w 1149037"/>
                <a:gd name="connsiteY3" fmla="*/ 689422 h 689422"/>
                <a:gd name="connsiteX4" fmla="*/ 0 w 1149037"/>
                <a:gd name="connsiteY4" fmla="*/ 0 h 689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037" h="689422">
                  <a:moveTo>
                    <a:pt x="0" y="0"/>
                  </a:moveTo>
                  <a:lnTo>
                    <a:pt x="1149037" y="0"/>
                  </a:lnTo>
                  <a:lnTo>
                    <a:pt x="1149037" y="689422"/>
                  </a:lnTo>
                  <a:lnTo>
                    <a:pt x="0" y="689422"/>
                  </a:lnTo>
                  <a:lnTo>
                    <a:pt x="0" y="0"/>
                  </a:lnTo>
                  <a:close/>
                </a:path>
              </a:pathLst>
            </a:custGeom>
            <a:solidFill>
              <a:schemeClr val="accent5"/>
            </a:solidFill>
            <a:ln>
              <a:noFill/>
            </a:ln>
          </p:spPr>
          <p:style>
            <a:lnRef idx="3">
              <a:schemeClr val="lt1"/>
            </a:lnRef>
            <a:fillRef idx="1">
              <a:schemeClr val="accent3"/>
            </a:fillRef>
            <a:effectRef idx="1">
              <a:schemeClr val="accent3"/>
            </a:effectRef>
            <a:fontRef idx="minor">
              <a:schemeClr val="lt1"/>
            </a:fontRef>
          </p:style>
          <p:txBody>
            <a:bodyPr spcFirstLastPara="0" vert="horz" wrap="square" lIns="144780" tIns="144780" rIns="144780" bIns="144780" numCol="1" spcCol="1270" anchor="ctr" anchorCtr="0">
              <a:noAutofit/>
            </a:bodyPr>
            <a:lstStyle/>
            <a:p>
              <a:pPr algn="ctr" defTabSz="888978">
                <a:lnSpc>
                  <a:spcPct val="90000"/>
                </a:lnSpc>
                <a:spcBef>
                  <a:spcPct val="0"/>
                </a:spcBef>
                <a:spcAft>
                  <a:spcPct val="35000"/>
                </a:spcAft>
              </a:pPr>
              <a:r>
                <a:rPr lang="en-US" sz="3600" dirty="0">
                  <a:solidFill>
                    <a:sysClr val="windowText" lastClr="000000"/>
                  </a:solidFill>
                  <a:latin typeface="Graphik Medium" charset="0"/>
                  <a:ea typeface="Graphik Medium" charset="0"/>
                  <a:cs typeface="Graphik Medium" charset="0"/>
                </a:rPr>
                <a:t>R</a:t>
              </a:r>
            </a:p>
          </p:txBody>
        </p:sp>
        <p:sp>
          <p:nvSpPr>
            <p:cNvPr id="18" name="Freeform 17"/>
            <p:cNvSpPr/>
            <p:nvPr/>
          </p:nvSpPr>
          <p:spPr>
            <a:xfrm>
              <a:off x="201928" y="1828606"/>
              <a:ext cx="1149037" cy="689422"/>
            </a:xfrm>
            <a:custGeom>
              <a:avLst/>
              <a:gdLst>
                <a:gd name="connsiteX0" fmla="*/ 0 w 1149037"/>
                <a:gd name="connsiteY0" fmla="*/ 0 h 689422"/>
                <a:gd name="connsiteX1" fmla="*/ 1149037 w 1149037"/>
                <a:gd name="connsiteY1" fmla="*/ 0 h 689422"/>
                <a:gd name="connsiteX2" fmla="*/ 1149037 w 1149037"/>
                <a:gd name="connsiteY2" fmla="*/ 689422 h 689422"/>
                <a:gd name="connsiteX3" fmla="*/ 0 w 1149037"/>
                <a:gd name="connsiteY3" fmla="*/ 689422 h 689422"/>
                <a:gd name="connsiteX4" fmla="*/ 0 w 1149037"/>
                <a:gd name="connsiteY4" fmla="*/ 0 h 689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037" h="689422">
                  <a:moveTo>
                    <a:pt x="0" y="0"/>
                  </a:moveTo>
                  <a:lnTo>
                    <a:pt x="1149037" y="0"/>
                  </a:lnTo>
                  <a:lnTo>
                    <a:pt x="1149037" y="689422"/>
                  </a:lnTo>
                  <a:lnTo>
                    <a:pt x="0" y="689422"/>
                  </a:lnTo>
                  <a:lnTo>
                    <a:pt x="0" y="0"/>
                  </a:lnTo>
                  <a:close/>
                </a:path>
              </a:pathLst>
            </a:custGeom>
            <a:solidFill>
              <a:schemeClr val="accent4"/>
            </a:solidFill>
            <a:ln>
              <a:noFill/>
            </a:ln>
          </p:spPr>
          <p:style>
            <a:lnRef idx="3">
              <a:schemeClr val="lt1"/>
            </a:lnRef>
            <a:fillRef idx="1">
              <a:schemeClr val="accent3"/>
            </a:fillRef>
            <a:effectRef idx="1">
              <a:schemeClr val="accent3"/>
            </a:effectRef>
            <a:fontRef idx="minor">
              <a:schemeClr val="lt1"/>
            </a:fontRef>
          </p:style>
          <p:txBody>
            <a:bodyPr spcFirstLastPara="0" vert="horz" wrap="square" lIns="53340" tIns="53340" rIns="53340" bIns="53340" numCol="1" spcCol="1270" anchor="ctr" anchorCtr="0">
              <a:noAutofit/>
            </a:bodyPr>
            <a:lstStyle/>
            <a:p>
              <a:pPr algn="ctr" defTabSz="622285">
                <a:lnSpc>
                  <a:spcPct val="90000"/>
                </a:lnSpc>
                <a:spcBef>
                  <a:spcPct val="0"/>
                </a:spcBef>
                <a:spcAft>
                  <a:spcPct val="35000"/>
                </a:spcAft>
              </a:pPr>
              <a:r>
                <a:rPr lang="en-US" sz="3803" dirty="0">
                  <a:solidFill>
                    <a:schemeClr val="accent2"/>
                  </a:solidFill>
                  <a:latin typeface="Graphik Medium" charset="0"/>
                  <a:ea typeface="Graphik Medium" charset="0"/>
                  <a:cs typeface="Graphik Medium" charset="0"/>
                </a:rPr>
                <a:t>F#</a:t>
              </a:r>
            </a:p>
          </p:txBody>
        </p:sp>
        <p:sp>
          <p:nvSpPr>
            <p:cNvPr id="19" name="Freeform 18"/>
            <p:cNvSpPr/>
            <p:nvPr/>
          </p:nvSpPr>
          <p:spPr>
            <a:xfrm>
              <a:off x="1465869" y="1828606"/>
              <a:ext cx="1149037" cy="689422"/>
            </a:xfrm>
            <a:custGeom>
              <a:avLst/>
              <a:gdLst>
                <a:gd name="connsiteX0" fmla="*/ 0 w 1149037"/>
                <a:gd name="connsiteY0" fmla="*/ 0 h 689422"/>
                <a:gd name="connsiteX1" fmla="*/ 1149037 w 1149037"/>
                <a:gd name="connsiteY1" fmla="*/ 0 h 689422"/>
                <a:gd name="connsiteX2" fmla="*/ 1149037 w 1149037"/>
                <a:gd name="connsiteY2" fmla="*/ 689422 h 689422"/>
                <a:gd name="connsiteX3" fmla="*/ 0 w 1149037"/>
                <a:gd name="connsiteY3" fmla="*/ 689422 h 689422"/>
                <a:gd name="connsiteX4" fmla="*/ 0 w 1149037"/>
                <a:gd name="connsiteY4" fmla="*/ 0 h 689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037" h="689422">
                  <a:moveTo>
                    <a:pt x="0" y="0"/>
                  </a:moveTo>
                  <a:lnTo>
                    <a:pt x="1149037" y="0"/>
                  </a:lnTo>
                  <a:lnTo>
                    <a:pt x="1149037" y="689422"/>
                  </a:lnTo>
                  <a:lnTo>
                    <a:pt x="0" y="689422"/>
                  </a:lnTo>
                  <a:lnTo>
                    <a:pt x="0" y="0"/>
                  </a:lnTo>
                  <a:close/>
                </a:path>
              </a:pathLst>
            </a:custGeom>
            <a:solidFill>
              <a:schemeClr val="accent4"/>
            </a:solidFill>
            <a:ln>
              <a:noFill/>
            </a:ln>
          </p:spPr>
          <p:style>
            <a:lnRef idx="3">
              <a:schemeClr val="lt1"/>
            </a:lnRef>
            <a:fillRef idx="1">
              <a:schemeClr val="accent3"/>
            </a:fillRef>
            <a:effectRef idx="1">
              <a:schemeClr val="accent3"/>
            </a:effectRef>
            <a:fontRef idx="minor">
              <a:schemeClr val="lt1"/>
            </a:fontRef>
          </p:style>
          <p:txBody>
            <a:bodyPr spcFirstLastPara="0" vert="horz" wrap="square" lIns="53340" tIns="53340" rIns="53340" bIns="53340" numCol="1" spcCol="1270" anchor="ctr" anchorCtr="0">
              <a:noAutofit/>
            </a:bodyPr>
            <a:lstStyle/>
            <a:p>
              <a:pPr algn="ctr" defTabSz="622285">
                <a:lnSpc>
                  <a:spcPct val="90000"/>
                </a:lnSpc>
                <a:spcBef>
                  <a:spcPct val="0"/>
                </a:spcBef>
                <a:spcAft>
                  <a:spcPct val="35000"/>
                </a:spcAft>
              </a:pPr>
              <a:r>
                <a:rPr lang="en-US" sz="3000" dirty="0">
                  <a:solidFill>
                    <a:schemeClr val="accent2"/>
                  </a:solidFill>
                  <a:latin typeface="Graphik Medium" charset="0"/>
                  <a:ea typeface="Graphik Medium" charset="0"/>
                  <a:cs typeface="Graphik Medium" charset="0"/>
                </a:rPr>
                <a:t>Paket</a:t>
              </a:r>
            </a:p>
          </p:txBody>
        </p:sp>
        <p:sp>
          <p:nvSpPr>
            <p:cNvPr id="20" name="Freeform 19"/>
            <p:cNvSpPr/>
            <p:nvPr/>
          </p:nvSpPr>
          <p:spPr>
            <a:xfrm>
              <a:off x="2729810" y="1828606"/>
              <a:ext cx="1149037" cy="689422"/>
            </a:xfrm>
            <a:custGeom>
              <a:avLst/>
              <a:gdLst>
                <a:gd name="connsiteX0" fmla="*/ 0 w 1149037"/>
                <a:gd name="connsiteY0" fmla="*/ 0 h 689422"/>
                <a:gd name="connsiteX1" fmla="*/ 1149037 w 1149037"/>
                <a:gd name="connsiteY1" fmla="*/ 0 h 689422"/>
                <a:gd name="connsiteX2" fmla="*/ 1149037 w 1149037"/>
                <a:gd name="connsiteY2" fmla="*/ 689422 h 689422"/>
                <a:gd name="connsiteX3" fmla="*/ 0 w 1149037"/>
                <a:gd name="connsiteY3" fmla="*/ 689422 h 689422"/>
                <a:gd name="connsiteX4" fmla="*/ 0 w 1149037"/>
                <a:gd name="connsiteY4" fmla="*/ 0 h 689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037" h="689422">
                  <a:moveTo>
                    <a:pt x="0" y="0"/>
                  </a:moveTo>
                  <a:lnTo>
                    <a:pt x="1149037" y="0"/>
                  </a:lnTo>
                  <a:lnTo>
                    <a:pt x="1149037" y="689422"/>
                  </a:lnTo>
                  <a:lnTo>
                    <a:pt x="0" y="689422"/>
                  </a:lnTo>
                  <a:lnTo>
                    <a:pt x="0" y="0"/>
                  </a:lnTo>
                  <a:close/>
                </a:path>
              </a:pathLst>
            </a:custGeom>
            <a:solidFill>
              <a:schemeClr val="accent4"/>
            </a:solidFill>
            <a:ln>
              <a:noFill/>
            </a:ln>
          </p:spPr>
          <p:style>
            <a:lnRef idx="3">
              <a:schemeClr val="lt1"/>
            </a:lnRef>
            <a:fillRef idx="1">
              <a:schemeClr val="accent3"/>
            </a:fillRef>
            <a:effectRef idx="1">
              <a:schemeClr val="accent3"/>
            </a:effectRef>
            <a:fontRef idx="minor">
              <a:schemeClr val="lt1"/>
            </a:fontRef>
          </p:style>
          <p:txBody>
            <a:bodyPr spcFirstLastPara="0" vert="horz" wrap="square" lIns="53340" tIns="53340" rIns="53340" bIns="53340" numCol="1" spcCol="1270" anchor="ctr" anchorCtr="0">
              <a:noAutofit/>
            </a:bodyPr>
            <a:lstStyle/>
            <a:p>
              <a:pPr algn="ctr" defTabSz="622285">
                <a:lnSpc>
                  <a:spcPct val="90000"/>
                </a:lnSpc>
                <a:spcBef>
                  <a:spcPct val="0"/>
                </a:spcBef>
                <a:spcAft>
                  <a:spcPct val="35000"/>
                </a:spcAft>
              </a:pPr>
              <a:r>
                <a:rPr lang="en-US" sz="1400" dirty="0">
                  <a:solidFill>
                    <a:schemeClr val="accent2"/>
                  </a:solidFill>
                  <a:latin typeface="Graphik Medium" charset="0"/>
                  <a:ea typeface="Graphik Medium" charset="0"/>
                  <a:cs typeface="Graphik Medium" charset="0"/>
                </a:rPr>
                <a:t>FSharp.Data</a:t>
              </a:r>
            </a:p>
          </p:txBody>
        </p:sp>
        <p:sp>
          <p:nvSpPr>
            <p:cNvPr id="21" name="Freeform 20"/>
            <p:cNvSpPr/>
            <p:nvPr/>
          </p:nvSpPr>
          <p:spPr>
            <a:xfrm>
              <a:off x="3993751" y="1828606"/>
              <a:ext cx="1149037" cy="689422"/>
            </a:xfrm>
            <a:custGeom>
              <a:avLst/>
              <a:gdLst>
                <a:gd name="connsiteX0" fmla="*/ 0 w 1149037"/>
                <a:gd name="connsiteY0" fmla="*/ 0 h 689422"/>
                <a:gd name="connsiteX1" fmla="*/ 1149037 w 1149037"/>
                <a:gd name="connsiteY1" fmla="*/ 0 h 689422"/>
                <a:gd name="connsiteX2" fmla="*/ 1149037 w 1149037"/>
                <a:gd name="connsiteY2" fmla="*/ 689422 h 689422"/>
                <a:gd name="connsiteX3" fmla="*/ 0 w 1149037"/>
                <a:gd name="connsiteY3" fmla="*/ 689422 h 689422"/>
                <a:gd name="connsiteX4" fmla="*/ 0 w 1149037"/>
                <a:gd name="connsiteY4" fmla="*/ 0 h 689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037" h="689422">
                  <a:moveTo>
                    <a:pt x="0" y="0"/>
                  </a:moveTo>
                  <a:lnTo>
                    <a:pt x="1149037" y="0"/>
                  </a:lnTo>
                  <a:lnTo>
                    <a:pt x="1149037" y="689422"/>
                  </a:lnTo>
                  <a:lnTo>
                    <a:pt x="0" y="689422"/>
                  </a:lnTo>
                  <a:lnTo>
                    <a:pt x="0" y="0"/>
                  </a:lnTo>
                  <a:close/>
                </a:path>
              </a:pathLst>
            </a:custGeom>
            <a:solidFill>
              <a:schemeClr val="accent4"/>
            </a:solidFill>
            <a:ln>
              <a:noFill/>
            </a:ln>
          </p:spPr>
          <p:style>
            <a:lnRef idx="3">
              <a:schemeClr val="lt1"/>
            </a:lnRef>
            <a:fillRef idx="1">
              <a:schemeClr val="accent3"/>
            </a:fillRef>
            <a:effectRef idx="1">
              <a:schemeClr val="accent3"/>
            </a:effectRef>
            <a:fontRef idx="minor">
              <a:schemeClr val="lt1"/>
            </a:fontRef>
          </p:style>
          <p:txBody>
            <a:bodyPr spcFirstLastPara="0" vert="horz" wrap="square" lIns="53340" tIns="53340" rIns="53340" bIns="53340" numCol="1" spcCol="1270" anchor="ctr" anchorCtr="0">
              <a:noAutofit/>
            </a:bodyPr>
            <a:lstStyle/>
            <a:p>
              <a:pPr algn="ctr" defTabSz="622285">
                <a:lnSpc>
                  <a:spcPct val="90000"/>
                </a:lnSpc>
                <a:spcBef>
                  <a:spcPct val="0"/>
                </a:spcBef>
                <a:spcAft>
                  <a:spcPct val="35000"/>
                </a:spcAft>
              </a:pPr>
              <a:r>
                <a:rPr lang="en-US" sz="1950" dirty="0">
                  <a:solidFill>
                    <a:schemeClr val="accent2"/>
                  </a:solidFill>
                  <a:latin typeface="Graphik Medium" charset="0"/>
                  <a:ea typeface="Graphik Medium" charset="0"/>
                  <a:cs typeface="Graphik Medium" charset="0"/>
                </a:rPr>
                <a:t>Chessie</a:t>
              </a:r>
            </a:p>
          </p:txBody>
        </p:sp>
        <p:sp>
          <p:nvSpPr>
            <p:cNvPr id="22" name="Freeform 21"/>
            <p:cNvSpPr/>
            <p:nvPr/>
          </p:nvSpPr>
          <p:spPr>
            <a:xfrm>
              <a:off x="5257692" y="1828606"/>
              <a:ext cx="1149037" cy="689422"/>
            </a:xfrm>
            <a:custGeom>
              <a:avLst/>
              <a:gdLst>
                <a:gd name="connsiteX0" fmla="*/ 0 w 1149037"/>
                <a:gd name="connsiteY0" fmla="*/ 0 h 689422"/>
                <a:gd name="connsiteX1" fmla="*/ 1149037 w 1149037"/>
                <a:gd name="connsiteY1" fmla="*/ 0 h 689422"/>
                <a:gd name="connsiteX2" fmla="*/ 1149037 w 1149037"/>
                <a:gd name="connsiteY2" fmla="*/ 689422 h 689422"/>
                <a:gd name="connsiteX3" fmla="*/ 0 w 1149037"/>
                <a:gd name="connsiteY3" fmla="*/ 689422 h 689422"/>
                <a:gd name="connsiteX4" fmla="*/ 0 w 1149037"/>
                <a:gd name="connsiteY4" fmla="*/ 0 h 689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037" h="689422">
                  <a:moveTo>
                    <a:pt x="0" y="0"/>
                  </a:moveTo>
                  <a:lnTo>
                    <a:pt x="1149037" y="0"/>
                  </a:lnTo>
                  <a:lnTo>
                    <a:pt x="1149037" y="689422"/>
                  </a:lnTo>
                  <a:lnTo>
                    <a:pt x="0" y="689422"/>
                  </a:lnTo>
                  <a:lnTo>
                    <a:pt x="0" y="0"/>
                  </a:lnTo>
                  <a:close/>
                </a:path>
              </a:pathLst>
            </a:custGeom>
            <a:solidFill>
              <a:schemeClr val="accent4"/>
            </a:solidFill>
            <a:ln>
              <a:noFill/>
            </a:ln>
          </p:spPr>
          <p:style>
            <a:lnRef idx="3">
              <a:schemeClr val="lt1"/>
            </a:lnRef>
            <a:fillRef idx="1">
              <a:schemeClr val="accent3"/>
            </a:fillRef>
            <a:effectRef idx="1">
              <a:schemeClr val="accent3"/>
            </a:effectRef>
            <a:fontRef idx="minor">
              <a:schemeClr val="lt1"/>
            </a:fontRef>
          </p:style>
          <p:txBody>
            <a:bodyPr spcFirstLastPara="0" vert="horz" wrap="square" lIns="53340" tIns="53340" rIns="53340" bIns="53340" numCol="1" spcCol="1270" anchor="ctr" anchorCtr="0">
              <a:noAutofit/>
            </a:bodyPr>
            <a:lstStyle/>
            <a:p>
              <a:pPr algn="ctr" defTabSz="622285">
                <a:lnSpc>
                  <a:spcPct val="90000"/>
                </a:lnSpc>
                <a:spcBef>
                  <a:spcPct val="0"/>
                </a:spcBef>
                <a:spcAft>
                  <a:spcPct val="35000"/>
                </a:spcAft>
              </a:pPr>
              <a:r>
                <a:rPr lang="en-US" sz="1950" dirty="0">
                  <a:solidFill>
                    <a:schemeClr val="accent2"/>
                  </a:solidFill>
                  <a:latin typeface="Graphik Medium" charset="0"/>
                  <a:ea typeface="Graphik Medium" charset="0"/>
                  <a:cs typeface="Graphik Medium" charset="0"/>
                </a:rPr>
                <a:t>Unquote</a:t>
              </a:r>
            </a:p>
          </p:txBody>
        </p:sp>
        <p:sp>
          <p:nvSpPr>
            <p:cNvPr id="23" name="Freeform 22"/>
            <p:cNvSpPr/>
            <p:nvPr/>
          </p:nvSpPr>
          <p:spPr>
            <a:xfrm>
              <a:off x="6521633" y="1828606"/>
              <a:ext cx="1149037" cy="689422"/>
            </a:xfrm>
            <a:custGeom>
              <a:avLst/>
              <a:gdLst>
                <a:gd name="connsiteX0" fmla="*/ 0 w 1149037"/>
                <a:gd name="connsiteY0" fmla="*/ 0 h 689422"/>
                <a:gd name="connsiteX1" fmla="*/ 1149037 w 1149037"/>
                <a:gd name="connsiteY1" fmla="*/ 0 h 689422"/>
                <a:gd name="connsiteX2" fmla="*/ 1149037 w 1149037"/>
                <a:gd name="connsiteY2" fmla="*/ 689422 h 689422"/>
                <a:gd name="connsiteX3" fmla="*/ 0 w 1149037"/>
                <a:gd name="connsiteY3" fmla="*/ 689422 h 689422"/>
                <a:gd name="connsiteX4" fmla="*/ 0 w 1149037"/>
                <a:gd name="connsiteY4" fmla="*/ 0 h 689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037" h="689422">
                  <a:moveTo>
                    <a:pt x="0" y="0"/>
                  </a:moveTo>
                  <a:lnTo>
                    <a:pt x="1149037" y="0"/>
                  </a:lnTo>
                  <a:lnTo>
                    <a:pt x="1149037" y="689422"/>
                  </a:lnTo>
                  <a:lnTo>
                    <a:pt x="0" y="689422"/>
                  </a:lnTo>
                  <a:lnTo>
                    <a:pt x="0" y="0"/>
                  </a:lnTo>
                  <a:close/>
                </a:path>
              </a:pathLst>
            </a:custGeom>
            <a:solidFill>
              <a:schemeClr val="accent4"/>
            </a:solidFill>
            <a:ln>
              <a:noFill/>
            </a:ln>
          </p:spPr>
          <p:style>
            <a:lnRef idx="3">
              <a:schemeClr val="lt1"/>
            </a:lnRef>
            <a:fillRef idx="1">
              <a:schemeClr val="accent3"/>
            </a:fillRef>
            <a:effectRef idx="1">
              <a:schemeClr val="accent3"/>
            </a:effectRef>
            <a:fontRef idx="minor">
              <a:schemeClr val="lt1"/>
            </a:fontRef>
          </p:style>
          <p:txBody>
            <a:bodyPr spcFirstLastPara="0" vert="horz" wrap="square" lIns="53340" tIns="53340" rIns="53340" bIns="53340" numCol="1" spcCol="1270" anchor="ctr" anchorCtr="0">
              <a:noAutofit/>
            </a:bodyPr>
            <a:lstStyle/>
            <a:p>
              <a:pPr algn="ctr" defTabSz="622285">
                <a:lnSpc>
                  <a:spcPct val="90000"/>
                </a:lnSpc>
                <a:spcBef>
                  <a:spcPct val="0"/>
                </a:spcBef>
                <a:spcAft>
                  <a:spcPct val="35000"/>
                </a:spcAft>
              </a:pPr>
              <a:r>
                <a:rPr lang="en-US" sz="1300" dirty="0">
                  <a:solidFill>
                    <a:schemeClr val="accent2"/>
                  </a:solidFill>
                  <a:latin typeface="Graphik Medium" charset="0"/>
                  <a:ea typeface="Graphik Medium" charset="0"/>
                  <a:cs typeface="Graphik Medium" charset="0"/>
                </a:rPr>
                <a:t>SQLProvider</a:t>
              </a:r>
            </a:p>
          </p:txBody>
        </p:sp>
        <p:sp>
          <p:nvSpPr>
            <p:cNvPr id="24" name="Freeform 23"/>
            <p:cNvSpPr/>
            <p:nvPr/>
          </p:nvSpPr>
          <p:spPr>
            <a:xfrm>
              <a:off x="7785574" y="1828606"/>
              <a:ext cx="1149037" cy="689422"/>
            </a:xfrm>
            <a:custGeom>
              <a:avLst/>
              <a:gdLst>
                <a:gd name="connsiteX0" fmla="*/ 0 w 1149037"/>
                <a:gd name="connsiteY0" fmla="*/ 0 h 689422"/>
                <a:gd name="connsiteX1" fmla="*/ 1149037 w 1149037"/>
                <a:gd name="connsiteY1" fmla="*/ 0 h 689422"/>
                <a:gd name="connsiteX2" fmla="*/ 1149037 w 1149037"/>
                <a:gd name="connsiteY2" fmla="*/ 689422 h 689422"/>
                <a:gd name="connsiteX3" fmla="*/ 0 w 1149037"/>
                <a:gd name="connsiteY3" fmla="*/ 689422 h 689422"/>
                <a:gd name="connsiteX4" fmla="*/ 0 w 1149037"/>
                <a:gd name="connsiteY4" fmla="*/ 0 h 689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037" h="689422">
                  <a:moveTo>
                    <a:pt x="0" y="0"/>
                  </a:moveTo>
                  <a:lnTo>
                    <a:pt x="1149037" y="0"/>
                  </a:lnTo>
                  <a:lnTo>
                    <a:pt x="1149037" y="689422"/>
                  </a:lnTo>
                  <a:lnTo>
                    <a:pt x="0" y="689422"/>
                  </a:lnTo>
                  <a:lnTo>
                    <a:pt x="0" y="0"/>
                  </a:lnTo>
                  <a:close/>
                </a:path>
              </a:pathLst>
            </a:custGeom>
            <a:solidFill>
              <a:schemeClr val="accent5"/>
            </a:solidFill>
            <a:ln>
              <a:noFill/>
            </a:ln>
          </p:spPr>
          <p:style>
            <a:lnRef idx="3">
              <a:schemeClr val="lt1"/>
            </a:lnRef>
            <a:fillRef idx="1">
              <a:schemeClr val="accent3"/>
            </a:fillRef>
            <a:effectRef idx="1">
              <a:schemeClr val="accent3"/>
            </a:effectRef>
            <a:fontRef idx="minor">
              <a:schemeClr val="lt1"/>
            </a:fontRef>
          </p:style>
          <p:txBody>
            <a:bodyPr spcFirstLastPara="0" vert="horz" wrap="square" lIns="80010" tIns="80010" rIns="80010" bIns="80010" numCol="1" spcCol="1270" anchor="ctr" anchorCtr="0">
              <a:noAutofit/>
            </a:bodyPr>
            <a:lstStyle/>
            <a:p>
              <a:pPr algn="ctr" defTabSz="933427">
                <a:lnSpc>
                  <a:spcPct val="90000"/>
                </a:lnSpc>
                <a:spcBef>
                  <a:spcPct val="0"/>
                </a:spcBef>
                <a:spcAft>
                  <a:spcPct val="35000"/>
                </a:spcAft>
              </a:pPr>
              <a:r>
                <a:rPr lang="en-US" sz="2250" dirty="0">
                  <a:solidFill>
                    <a:sysClr val="windowText" lastClr="000000"/>
                  </a:solidFill>
                  <a:latin typeface="Graphik Medium" charset="0"/>
                  <a:ea typeface="Graphik Medium" charset="0"/>
                  <a:cs typeface="Graphik Medium" charset="0"/>
                </a:rPr>
                <a:t>Python</a:t>
              </a:r>
            </a:p>
          </p:txBody>
        </p:sp>
        <p:sp>
          <p:nvSpPr>
            <p:cNvPr id="25" name="Freeform 24"/>
            <p:cNvSpPr/>
            <p:nvPr/>
          </p:nvSpPr>
          <p:spPr>
            <a:xfrm>
              <a:off x="201928" y="2632932"/>
              <a:ext cx="1149037" cy="689422"/>
            </a:xfrm>
            <a:custGeom>
              <a:avLst/>
              <a:gdLst>
                <a:gd name="connsiteX0" fmla="*/ 0 w 1149037"/>
                <a:gd name="connsiteY0" fmla="*/ 0 h 689422"/>
                <a:gd name="connsiteX1" fmla="*/ 1149037 w 1149037"/>
                <a:gd name="connsiteY1" fmla="*/ 0 h 689422"/>
                <a:gd name="connsiteX2" fmla="*/ 1149037 w 1149037"/>
                <a:gd name="connsiteY2" fmla="*/ 689422 h 689422"/>
                <a:gd name="connsiteX3" fmla="*/ 0 w 1149037"/>
                <a:gd name="connsiteY3" fmla="*/ 689422 h 689422"/>
                <a:gd name="connsiteX4" fmla="*/ 0 w 1149037"/>
                <a:gd name="connsiteY4" fmla="*/ 0 h 689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037" h="689422">
                  <a:moveTo>
                    <a:pt x="0" y="0"/>
                  </a:moveTo>
                  <a:lnTo>
                    <a:pt x="1149037" y="0"/>
                  </a:lnTo>
                  <a:lnTo>
                    <a:pt x="1149037" y="689422"/>
                  </a:lnTo>
                  <a:lnTo>
                    <a:pt x="0" y="689422"/>
                  </a:lnTo>
                  <a:lnTo>
                    <a:pt x="0" y="0"/>
                  </a:lnTo>
                  <a:close/>
                </a:path>
              </a:pathLst>
            </a:custGeom>
            <a:solidFill>
              <a:schemeClr val="accent4"/>
            </a:solidFill>
            <a:ln>
              <a:noFill/>
            </a:ln>
          </p:spPr>
          <p:style>
            <a:lnRef idx="3">
              <a:schemeClr val="lt1"/>
            </a:lnRef>
            <a:fillRef idx="1">
              <a:schemeClr val="accent3"/>
            </a:fillRef>
            <a:effectRef idx="1">
              <a:schemeClr val="accent3"/>
            </a:effectRef>
            <a:fontRef idx="minor">
              <a:schemeClr val="lt1"/>
            </a:fontRef>
          </p:style>
          <p:txBody>
            <a:bodyPr spcFirstLastPara="0" vert="horz" wrap="square" lIns="53340" tIns="53340" rIns="53340" bIns="53340" numCol="1" spcCol="1270" anchor="ctr" anchorCtr="0">
              <a:noAutofit/>
            </a:bodyPr>
            <a:lstStyle/>
            <a:p>
              <a:pPr algn="ctr" defTabSz="622285">
                <a:lnSpc>
                  <a:spcPct val="90000"/>
                </a:lnSpc>
                <a:spcBef>
                  <a:spcPct val="0"/>
                </a:spcBef>
                <a:spcAft>
                  <a:spcPct val="35000"/>
                </a:spcAft>
              </a:pPr>
              <a:r>
                <a:rPr lang="en-US" sz="1950" dirty="0">
                  <a:solidFill>
                    <a:schemeClr val="accent2"/>
                  </a:solidFill>
                  <a:latin typeface="Graphik Medium" charset="0"/>
                  <a:ea typeface="Graphik Medium" charset="0"/>
                  <a:cs typeface="Graphik Medium" charset="0"/>
                </a:rPr>
                <a:t>Deedle</a:t>
              </a:r>
            </a:p>
          </p:txBody>
        </p:sp>
        <p:sp>
          <p:nvSpPr>
            <p:cNvPr id="26" name="Freeform 25"/>
            <p:cNvSpPr/>
            <p:nvPr/>
          </p:nvSpPr>
          <p:spPr>
            <a:xfrm>
              <a:off x="1465869" y="2632932"/>
              <a:ext cx="1149037" cy="689422"/>
            </a:xfrm>
            <a:custGeom>
              <a:avLst/>
              <a:gdLst>
                <a:gd name="connsiteX0" fmla="*/ 0 w 1149037"/>
                <a:gd name="connsiteY0" fmla="*/ 0 h 689422"/>
                <a:gd name="connsiteX1" fmla="*/ 1149037 w 1149037"/>
                <a:gd name="connsiteY1" fmla="*/ 0 h 689422"/>
                <a:gd name="connsiteX2" fmla="*/ 1149037 w 1149037"/>
                <a:gd name="connsiteY2" fmla="*/ 689422 h 689422"/>
                <a:gd name="connsiteX3" fmla="*/ 0 w 1149037"/>
                <a:gd name="connsiteY3" fmla="*/ 689422 h 689422"/>
                <a:gd name="connsiteX4" fmla="*/ 0 w 1149037"/>
                <a:gd name="connsiteY4" fmla="*/ 0 h 689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037" h="689422">
                  <a:moveTo>
                    <a:pt x="0" y="0"/>
                  </a:moveTo>
                  <a:lnTo>
                    <a:pt x="1149037" y="0"/>
                  </a:lnTo>
                  <a:lnTo>
                    <a:pt x="1149037" y="689422"/>
                  </a:lnTo>
                  <a:lnTo>
                    <a:pt x="0" y="689422"/>
                  </a:lnTo>
                  <a:lnTo>
                    <a:pt x="0" y="0"/>
                  </a:lnTo>
                  <a:close/>
                </a:path>
              </a:pathLst>
            </a:custGeom>
            <a:solidFill>
              <a:schemeClr val="accent4"/>
            </a:solidFill>
            <a:ln>
              <a:noFill/>
            </a:ln>
          </p:spPr>
          <p:style>
            <a:lnRef idx="3">
              <a:schemeClr val="lt1"/>
            </a:lnRef>
            <a:fillRef idx="1">
              <a:schemeClr val="accent6"/>
            </a:fillRef>
            <a:effectRef idx="1">
              <a:schemeClr val="accent6"/>
            </a:effectRef>
            <a:fontRef idx="minor">
              <a:schemeClr val="lt1"/>
            </a:fontRef>
          </p:style>
          <p:txBody>
            <a:bodyPr spcFirstLastPara="0" vert="horz" wrap="square" lIns="137160" tIns="137160" rIns="137160" bIns="137160" numCol="1" spcCol="1270" anchor="ctr" anchorCtr="0">
              <a:noAutofit/>
            </a:bodyPr>
            <a:lstStyle/>
            <a:p>
              <a:pPr algn="ctr" defTabSz="1600160">
                <a:lnSpc>
                  <a:spcPct val="90000"/>
                </a:lnSpc>
                <a:spcBef>
                  <a:spcPct val="0"/>
                </a:spcBef>
                <a:spcAft>
                  <a:spcPct val="35000"/>
                </a:spcAft>
              </a:pPr>
              <a:r>
                <a:rPr lang="en-US" sz="2700" dirty="0">
                  <a:solidFill>
                    <a:schemeClr val="accent2"/>
                  </a:solidFill>
                  <a:latin typeface="Graphik Medium" charset="0"/>
                  <a:ea typeface="Graphik Medium" charset="0"/>
                  <a:cs typeface="Graphik Medium" charset="0"/>
                </a:rPr>
                <a:t>FAKE</a:t>
              </a:r>
            </a:p>
          </p:txBody>
        </p:sp>
        <p:sp>
          <p:nvSpPr>
            <p:cNvPr id="27" name="Freeform 26"/>
            <p:cNvSpPr/>
            <p:nvPr/>
          </p:nvSpPr>
          <p:spPr>
            <a:xfrm>
              <a:off x="2729810" y="2632932"/>
              <a:ext cx="1149037" cy="689422"/>
            </a:xfrm>
            <a:custGeom>
              <a:avLst/>
              <a:gdLst>
                <a:gd name="connsiteX0" fmla="*/ 0 w 1149037"/>
                <a:gd name="connsiteY0" fmla="*/ 0 h 689422"/>
                <a:gd name="connsiteX1" fmla="*/ 1149037 w 1149037"/>
                <a:gd name="connsiteY1" fmla="*/ 0 h 689422"/>
                <a:gd name="connsiteX2" fmla="*/ 1149037 w 1149037"/>
                <a:gd name="connsiteY2" fmla="*/ 689422 h 689422"/>
                <a:gd name="connsiteX3" fmla="*/ 0 w 1149037"/>
                <a:gd name="connsiteY3" fmla="*/ 689422 h 689422"/>
                <a:gd name="connsiteX4" fmla="*/ 0 w 1149037"/>
                <a:gd name="connsiteY4" fmla="*/ 0 h 689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037" h="689422">
                  <a:moveTo>
                    <a:pt x="0" y="0"/>
                  </a:moveTo>
                  <a:lnTo>
                    <a:pt x="1149037" y="0"/>
                  </a:lnTo>
                  <a:lnTo>
                    <a:pt x="1149037" y="689422"/>
                  </a:lnTo>
                  <a:lnTo>
                    <a:pt x="0" y="689422"/>
                  </a:lnTo>
                  <a:lnTo>
                    <a:pt x="0" y="0"/>
                  </a:lnTo>
                  <a:close/>
                </a:path>
              </a:pathLst>
            </a:custGeom>
            <a:solidFill>
              <a:schemeClr val="accent4"/>
            </a:solidFill>
            <a:ln>
              <a:noFill/>
            </a:ln>
          </p:spPr>
          <p:style>
            <a:lnRef idx="3">
              <a:schemeClr val="lt1"/>
            </a:lnRef>
            <a:fillRef idx="1">
              <a:schemeClr val="accent6"/>
            </a:fillRef>
            <a:effectRef idx="1">
              <a:schemeClr val="accent6"/>
            </a:effectRef>
            <a:fontRef idx="minor">
              <a:schemeClr val="lt1"/>
            </a:fontRef>
          </p:style>
          <p:txBody>
            <a:bodyPr spcFirstLastPara="0" vert="horz" wrap="square" lIns="76200" tIns="76200" rIns="76200" bIns="76200" numCol="1" spcCol="1270" anchor="ctr" anchorCtr="0">
              <a:noAutofit/>
            </a:bodyPr>
            <a:lstStyle/>
            <a:p>
              <a:pPr algn="ctr" defTabSz="888978">
                <a:lnSpc>
                  <a:spcPct val="90000"/>
                </a:lnSpc>
                <a:spcBef>
                  <a:spcPct val="0"/>
                </a:spcBef>
                <a:spcAft>
                  <a:spcPct val="35000"/>
                </a:spcAft>
              </a:pPr>
              <a:r>
                <a:rPr lang="en-US" sz="1100" dirty="0" err="1">
                  <a:solidFill>
                    <a:schemeClr val="accent2"/>
                  </a:solidFill>
                  <a:latin typeface="Graphik Medium" charset="0"/>
                  <a:ea typeface="Graphik Medium" charset="0"/>
                  <a:cs typeface="Graphik Medium" charset="0"/>
                </a:rPr>
                <a:t>FSharp.Async</a:t>
              </a:r>
              <a:endParaRPr lang="en-US" sz="1100" dirty="0">
                <a:solidFill>
                  <a:schemeClr val="accent2"/>
                </a:solidFill>
                <a:latin typeface="Graphik Medium" charset="0"/>
                <a:ea typeface="Graphik Medium" charset="0"/>
                <a:cs typeface="Graphik Medium" charset="0"/>
              </a:endParaRPr>
            </a:p>
          </p:txBody>
        </p:sp>
        <p:sp>
          <p:nvSpPr>
            <p:cNvPr id="28" name="Freeform 27"/>
            <p:cNvSpPr/>
            <p:nvPr/>
          </p:nvSpPr>
          <p:spPr>
            <a:xfrm>
              <a:off x="3993751" y="2632932"/>
              <a:ext cx="1149037" cy="689422"/>
            </a:xfrm>
            <a:custGeom>
              <a:avLst/>
              <a:gdLst>
                <a:gd name="connsiteX0" fmla="*/ 0 w 1149037"/>
                <a:gd name="connsiteY0" fmla="*/ 0 h 689422"/>
                <a:gd name="connsiteX1" fmla="*/ 1149037 w 1149037"/>
                <a:gd name="connsiteY1" fmla="*/ 0 h 689422"/>
                <a:gd name="connsiteX2" fmla="*/ 1149037 w 1149037"/>
                <a:gd name="connsiteY2" fmla="*/ 689422 h 689422"/>
                <a:gd name="connsiteX3" fmla="*/ 0 w 1149037"/>
                <a:gd name="connsiteY3" fmla="*/ 689422 h 689422"/>
                <a:gd name="connsiteX4" fmla="*/ 0 w 1149037"/>
                <a:gd name="connsiteY4" fmla="*/ 0 h 689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037" h="689422">
                  <a:moveTo>
                    <a:pt x="0" y="0"/>
                  </a:moveTo>
                  <a:lnTo>
                    <a:pt x="1149037" y="0"/>
                  </a:lnTo>
                  <a:lnTo>
                    <a:pt x="1149037" y="689422"/>
                  </a:lnTo>
                  <a:lnTo>
                    <a:pt x="0" y="689422"/>
                  </a:lnTo>
                  <a:lnTo>
                    <a:pt x="0" y="0"/>
                  </a:lnTo>
                  <a:close/>
                </a:path>
              </a:pathLst>
            </a:custGeom>
            <a:solidFill>
              <a:schemeClr val="accent4"/>
            </a:solidFill>
            <a:ln>
              <a:noFill/>
            </a:ln>
          </p:spPr>
          <p:style>
            <a:lnRef idx="3">
              <a:schemeClr val="lt1"/>
            </a:lnRef>
            <a:fillRef idx="1">
              <a:schemeClr val="accent6"/>
            </a:fillRef>
            <a:effectRef idx="1">
              <a:schemeClr val="accent6"/>
            </a:effectRef>
            <a:fontRef idx="minor">
              <a:schemeClr val="lt1"/>
            </a:fontRef>
          </p:style>
          <p:txBody>
            <a:bodyPr spcFirstLastPara="0" vert="horz" wrap="square" lIns="76200" tIns="76200" rIns="76200" bIns="76200" numCol="1" spcCol="1270" anchor="ctr" anchorCtr="0">
              <a:noAutofit/>
            </a:bodyPr>
            <a:lstStyle/>
            <a:p>
              <a:pPr algn="ctr" defTabSz="888978">
                <a:lnSpc>
                  <a:spcPct val="90000"/>
                </a:lnSpc>
                <a:spcBef>
                  <a:spcPct val="0"/>
                </a:spcBef>
                <a:spcAft>
                  <a:spcPct val="35000"/>
                </a:spcAft>
              </a:pPr>
              <a:r>
                <a:rPr lang="en-US" sz="2400" dirty="0" err="1" smtClean="0">
                  <a:solidFill>
                    <a:schemeClr val="accent2"/>
                  </a:solidFill>
                  <a:latin typeface="Graphik Medium" charset="0"/>
                  <a:ea typeface="Graphik Medium" charset="0"/>
                  <a:cs typeface="Graphik Medium" charset="0"/>
                </a:rPr>
                <a:t>FsBlog</a:t>
              </a:r>
              <a:endParaRPr lang="en-US" sz="2400" dirty="0">
                <a:solidFill>
                  <a:schemeClr val="accent2"/>
                </a:solidFill>
                <a:latin typeface="Graphik Medium" charset="0"/>
                <a:ea typeface="Graphik Medium" charset="0"/>
                <a:cs typeface="Graphik Medium" charset="0"/>
              </a:endParaRPr>
            </a:p>
          </p:txBody>
        </p:sp>
        <p:sp>
          <p:nvSpPr>
            <p:cNvPr id="29" name="Freeform 28"/>
            <p:cNvSpPr/>
            <p:nvPr/>
          </p:nvSpPr>
          <p:spPr>
            <a:xfrm>
              <a:off x="5257692" y="2632932"/>
              <a:ext cx="1149037" cy="689422"/>
            </a:xfrm>
            <a:custGeom>
              <a:avLst/>
              <a:gdLst>
                <a:gd name="connsiteX0" fmla="*/ 0 w 1149037"/>
                <a:gd name="connsiteY0" fmla="*/ 0 h 689422"/>
                <a:gd name="connsiteX1" fmla="*/ 1149037 w 1149037"/>
                <a:gd name="connsiteY1" fmla="*/ 0 h 689422"/>
                <a:gd name="connsiteX2" fmla="*/ 1149037 w 1149037"/>
                <a:gd name="connsiteY2" fmla="*/ 689422 h 689422"/>
                <a:gd name="connsiteX3" fmla="*/ 0 w 1149037"/>
                <a:gd name="connsiteY3" fmla="*/ 689422 h 689422"/>
                <a:gd name="connsiteX4" fmla="*/ 0 w 1149037"/>
                <a:gd name="connsiteY4" fmla="*/ 0 h 689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037" h="689422">
                  <a:moveTo>
                    <a:pt x="0" y="0"/>
                  </a:moveTo>
                  <a:lnTo>
                    <a:pt x="1149037" y="0"/>
                  </a:lnTo>
                  <a:lnTo>
                    <a:pt x="1149037" y="689422"/>
                  </a:lnTo>
                  <a:lnTo>
                    <a:pt x="0" y="689422"/>
                  </a:lnTo>
                  <a:lnTo>
                    <a:pt x="0" y="0"/>
                  </a:lnTo>
                  <a:close/>
                </a:path>
              </a:pathLst>
            </a:custGeom>
            <a:solidFill>
              <a:schemeClr val="accent2"/>
            </a:solidFill>
            <a:ln>
              <a:noFill/>
            </a:ln>
          </p:spPr>
          <p:style>
            <a:lnRef idx="3">
              <a:schemeClr val="lt1"/>
            </a:lnRef>
            <a:fillRef idx="1">
              <a:schemeClr val="accent6"/>
            </a:fillRef>
            <a:effectRef idx="1">
              <a:schemeClr val="accent6"/>
            </a:effectRef>
            <a:fontRef idx="minor">
              <a:schemeClr val="lt1"/>
            </a:fontRef>
          </p:style>
          <p:txBody>
            <a:bodyPr spcFirstLastPara="0" vert="horz" wrap="square" lIns="121920" tIns="121920" rIns="121920" bIns="121920" numCol="1" spcCol="1270" anchor="ctr" anchorCtr="0">
              <a:noAutofit/>
            </a:bodyPr>
            <a:lstStyle/>
            <a:p>
              <a:pPr algn="ctr" defTabSz="1422365">
                <a:lnSpc>
                  <a:spcPct val="90000"/>
                </a:lnSpc>
                <a:spcBef>
                  <a:spcPct val="0"/>
                </a:spcBef>
                <a:spcAft>
                  <a:spcPct val="35000"/>
                </a:spcAft>
              </a:pPr>
              <a:r>
                <a:rPr lang="en-US" sz="2600" dirty="0">
                  <a:solidFill>
                    <a:schemeClr val="bg1"/>
                  </a:solidFill>
                  <a:latin typeface="Graphik Medium" charset="0"/>
                  <a:ea typeface="Graphik Medium" charset="0"/>
                  <a:cs typeface="Graphik Medium" charset="0"/>
                </a:rPr>
                <a:t>Node</a:t>
              </a:r>
            </a:p>
          </p:txBody>
        </p:sp>
        <p:sp>
          <p:nvSpPr>
            <p:cNvPr id="30" name="Freeform 29"/>
            <p:cNvSpPr/>
            <p:nvPr/>
          </p:nvSpPr>
          <p:spPr>
            <a:xfrm>
              <a:off x="6521633" y="2632932"/>
              <a:ext cx="1149037" cy="689422"/>
            </a:xfrm>
            <a:custGeom>
              <a:avLst/>
              <a:gdLst>
                <a:gd name="connsiteX0" fmla="*/ 0 w 1149037"/>
                <a:gd name="connsiteY0" fmla="*/ 0 h 689422"/>
                <a:gd name="connsiteX1" fmla="*/ 1149037 w 1149037"/>
                <a:gd name="connsiteY1" fmla="*/ 0 h 689422"/>
                <a:gd name="connsiteX2" fmla="*/ 1149037 w 1149037"/>
                <a:gd name="connsiteY2" fmla="*/ 689422 h 689422"/>
                <a:gd name="connsiteX3" fmla="*/ 0 w 1149037"/>
                <a:gd name="connsiteY3" fmla="*/ 689422 h 689422"/>
                <a:gd name="connsiteX4" fmla="*/ 0 w 1149037"/>
                <a:gd name="connsiteY4" fmla="*/ 0 h 689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037" h="689422">
                  <a:moveTo>
                    <a:pt x="0" y="0"/>
                  </a:moveTo>
                  <a:lnTo>
                    <a:pt x="1149037" y="0"/>
                  </a:lnTo>
                  <a:lnTo>
                    <a:pt x="1149037" y="689422"/>
                  </a:lnTo>
                  <a:lnTo>
                    <a:pt x="0" y="689422"/>
                  </a:lnTo>
                  <a:lnTo>
                    <a:pt x="0" y="0"/>
                  </a:lnTo>
                  <a:close/>
                </a:path>
              </a:pathLst>
            </a:custGeom>
            <a:solidFill>
              <a:schemeClr val="accent2"/>
            </a:solidFill>
            <a:ln>
              <a:noFill/>
            </a:ln>
          </p:spPr>
          <p:style>
            <a:lnRef idx="3">
              <a:schemeClr val="lt1"/>
            </a:lnRef>
            <a:fillRef idx="1">
              <a:schemeClr val="accent5"/>
            </a:fillRef>
            <a:effectRef idx="1">
              <a:schemeClr val="accent5"/>
            </a:effectRef>
            <a:fontRef idx="minor">
              <a:schemeClr val="lt1"/>
            </a:fontRef>
          </p:style>
          <p:txBody>
            <a:bodyPr spcFirstLastPara="0" vert="horz" wrap="square" lIns="76200" tIns="76200" rIns="76200" bIns="76200" numCol="1" spcCol="1270" anchor="ctr" anchorCtr="0">
              <a:noAutofit/>
            </a:bodyPr>
            <a:lstStyle/>
            <a:p>
              <a:pPr algn="ctr" defTabSz="888978">
                <a:lnSpc>
                  <a:spcPct val="90000"/>
                </a:lnSpc>
                <a:spcBef>
                  <a:spcPct val="0"/>
                </a:spcBef>
                <a:spcAft>
                  <a:spcPct val="35000"/>
                </a:spcAft>
              </a:pPr>
              <a:r>
                <a:rPr lang="en-US" sz="2000" dirty="0">
                  <a:solidFill>
                    <a:schemeClr val="bg1"/>
                  </a:solidFill>
                  <a:latin typeface="Graphik Medium" charset="0"/>
                  <a:ea typeface="Graphik Medium" charset="0"/>
                  <a:cs typeface="Graphik Medium" charset="0"/>
                </a:rPr>
                <a:t>Angular</a:t>
              </a:r>
              <a:endParaRPr lang="en-US" sz="2200" dirty="0">
                <a:solidFill>
                  <a:schemeClr val="bg1"/>
                </a:solidFill>
                <a:latin typeface="Graphik Medium" charset="0"/>
                <a:ea typeface="Graphik Medium" charset="0"/>
                <a:cs typeface="Graphik Medium" charset="0"/>
              </a:endParaRPr>
            </a:p>
          </p:txBody>
        </p:sp>
        <p:sp>
          <p:nvSpPr>
            <p:cNvPr id="31" name="Freeform 30"/>
            <p:cNvSpPr/>
            <p:nvPr/>
          </p:nvSpPr>
          <p:spPr>
            <a:xfrm>
              <a:off x="7785574" y="2632932"/>
              <a:ext cx="1149037" cy="689422"/>
            </a:xfrm>
            <a:custGeom>
              <a:avLst/>
              <a:gdLst>
                <a:gd name="connsiteX0" fmla="*/ 0 w 1149037"/>
                <a:gd name="connsiteY0" fmla="*/ 0 h 689422"/>
                <a:gd name="connsiteX1" fmla="*/ 1149037 w 1149037"/>
                <a:gd name="connsiteY1" fmla="*/ 0 h 689422"/>
                <a:gd name="connsiteX2" fmla="*/ 1149037 w 1149037"/>
                <a:gd name="connsiteY2" fmla="*/ 689422 h 689422"/>
                <a:gd name="connsiteX3" fmla="*/ 0 w 1149037"/>
                <a:gd name="connsiteY3" fmla="*/ 689422 h 689422"/>
                <a:gd name="connsiteX4" fmla="*/ 0 w 1149037"/>
                <a:gd name="connsiteY4" fmla="*/ 0 h 689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037" h="689422">
                  <a:moveTo>
                    <a:pt x="0" y="0"/>
                  </a:moveTo>
                  <a:lnTo>
                    <a:pt x="1149037" y="0"/>
                  </a:lnTo>
                  <a:lnTo>
                    <a:pt x="1149037" y="689422"/>
                  </a:lnTo>
                  <a:lnTo>
                    <a:pt x="0" y="689422"/>
                  </a:lnTo>
                  <a:lnTo>
                    <a:pt x="0" y="0"/>
                  </a:lnTo>
                  <a:close/>
                </a:path>
              </a:pathLst>
            </a:custGeom>
            <a:solidFill>
              <a:schemeClr val="accent5"/>
            </a:solidFill>
            <a:ln>
              <a:noFill/>
            </a:ln>
          </p:spPr>
          <p:style>
            <a:lnRef idx="3">
              <a:schemeClr val="lt1"/>
            </a:lnRef>
            <a:fillRef idx="1">
              <a:schemeClr val="accent5"/>
            </a:fillRef>
            <a:effectRef idx="1">
              <a:schemeClr val="accent5"/>
            </a:effectRef>
            <a:fontRef idx="minor">
              <a:schemeClr val="lt1"/>
            </a:fontRef>
          </p:style>
          <p:txBody>
            <a:bodyPr spcFirstLastPara="0" vert="horz" wrap="square" lIns="83820" tIns="83820" rIns="83820" bIns="83820" numCol="1" spcCol="1270" anchor="ctr" anchorCtr="0">
              <a:noAutofit/>
            </a:bodyPr>
            <a:lstStyle/>
            <a:p>
              <a:pPr algn="ctr" defTabSz="977876">
                <a:lnSpc>
                  <a:spcPct val="90000"/>
                </a:lnSpc>
                <a:spcBef>
                  <a:spcPct val="0"/>
                </a:spcBef>
                <a:spcAft>
                  <a:spcPct val="35000"/>
                </a:spcAft>
              </a:pPr>
              <a:r>
                <a:rPr lang="en-US" sz="3000" dirty="0">
                  <a:solidFill>
                    <a:sysClr val="windowText" lastClr="000000"/>
                  </a:solidFill>
                  <a:latin typeface="Graphik Medium" charset="0"/>
                  <a:ea typeface="Graphik Medium" charset="0"/>
                  <a:cs typeface="Graphik Medium" charset="0"/>
                </a:rPr>
                <a:t>SAS</a:t>
              </a:r>
            </a:p>
          </p:txBody>
        </p:sp>
        <p:sp>
          <p:nvSpPr>
            <p:cNvPr id="32" name="Freeform 31"/>
            <p:cNvSpPr/>
            <p:nvPr/>
          </p:nvSpPr>
          <p:spPr>
            <a:xfrm>
              <a:off x="201928" y="3437258"/>
              <a:ext cx="1149037" cy="689422"/>
            </a:xfrm>
            <a:custGeom>
              <a:avLst/>
              <a:gdLst>
                <a:gd name="connsiteX0" fmla="*/ 0 w 1149037"/>
                <a:gd name="connsiteY0" fmla="*/ 0 h 689422"/>
                <a:gd name="connsiteX1" fmla="*/ 1149037 w 1149037"/>
                <a:gd name="connsiteY1" fmla="*/ 0 h 689422"/>
                <a:gd name="connsiteX2" fmla="*/ 1149037 w 1149037"/>
                <a:gd name="connsiteY2" fmla="*/ 689422 h 689422"/>
                <a:gd name="connsiteX3" fmla="*/ 0 w 1149037"/>
                <a:gd name="connsiteY3" fmla="*/ 689422 h 689422"/>
                <a:gd name="connsiteX4" fmla="*/ 0 w 1149037"/>
                <a:gd name="connsiteY4" fmla="*/ 0 h 689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037" h="689422">
                  <a:moveTo>
                    <a:pt x="0" y="0"/>
                  </a:moveTo>
                  <a:lnTo>
                    <a:pt x="1149037" y="0"/>
                  </a:lnTo>
                  <a:lnTo>
                    <a:pt x="1149037" y="689422"/>
                  </a:lnTo>
                  <a:lnTo>
                    <a:pt x="0" y="689422"/>
                  </a:lnTo>
                  <a:lnTo>
                    <a:pt x="0" y="0"/>
                  </a:lnTo>
                  <a:close/>
                </a:path>
              </a:pathLst>
            </a:custGeom>
            <a:solidFill>
              <a:schemeClr val="accent3"/>
            </a:solidFill>
            <a:ln>
              <a:noFill/>
            </a:ln>
          </p:spPr>
          <p:style>
            <a:lnRef idx="3">
              <a:schemeClr val="lt1"/>
            </a:lnRef>
            <a:fillRef idx="1">
              <a:schemeClr val="accent5"/>
            </a:fillRef>
            <a:effectRef idx="1">
              <a:schemeClr val="accent5"/>
            </a:effectRef>
            <a:fontRef idx="minor">
              <a:schemeClr val="lt1"/>
            </a:fontRef>
          </p:style>
          <p:txBody>
            <a:bodyPr spcFirstLastPara="0" vert="horz" wrap="square" lIns="99060" tIns="99060" rIns="99060" bIns="99060" numCol="1" spcCol="1270" anchor="ctr" anchorCtr="0">
              <a:noAutofit/>
            </a:bodyPr>
            <a:lstStyle/>
            <a:p>
              <a:pPr algn="ctr" defTabSz="1155671">
                <a:lnSpc>
                  <a:spcPct val="90000"/>
                </a:lnSpc>
                <a:spcBef>
                  <a:spcPct val="0"/>
                </a:spcBef>
                <a:spcAft>
                  <a:spcPct val="35000"/>
                </a:spcAft>
              </a:pPr>
              <a:r>
                <a:rPr lang="en-US" sz="2400" dirty="0">
                  <a:solidFill>
                    <a:schemeClr val="tx1"/>
                  </a:solidFill>
                  <a:latin typeface="Graphik Medium" charset="0"/>
                  <a:ea typeface="Graphik Medium" charset="0"/>
                  <a:cs typeface="Graphik Medium" charset="0"/>
                </a:rPr>
                <a:t>Storm</a:t>
              </a:r>
            </a:p>
          </p:txBody>
        </p:sp>
        <p:sp>
          <p:nvSpPr>
            <p:cNvPr id="33" name="Freeform 32"/>
            <p:cNvSpPr/>
            <p:nvPr/>
          </p:nvSpPr>
          <p:spPr>
            <a:xfrm>
              <a:off x="1465869" y="3437258"/>
              <a:ext cx="1149037" cy="689422"/>
            </a:xfrm>
            <a:custGeom>
              <a:avLst/>
              <a:gdLst>
                <a:gd name="connsiteX0" fmla="*/ 0 w 1149037"/>
                <a:gd name="connsiteY0" fmla="*/ 0 h 689422"/>
                <a:gd name="connsiteX1" fmla="*/ 1149037 w 1149037"/>
                <a:gd name="connsiteY1" fmla="*/ 0 h 689422"/>
                <a:gd name="connsiteX2" fmla="*/ 1149037 w 1149037"/>
                <a:gd name="connsiteY2" fmla="*/ 689422 h 689422"/>
                <a:gd name="connsiteX3" fmla="*/ 0 w 1149037"/>
                <a:gd name="connsiteY3" fmla="*/ 689422 h 689422"/>
                <a:gd name="connsiteX4" fmla="*/ 0 w 1149037"/>
                <a:gd name="connsiteY4" fmla="*/ 0 h 689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037" h="689422">
                  <a:moveTo>
                    <a:pt x="0" y="0"/>
                  </a:moveTo>
                  <a:lnTo>
                    <a:pt x="1149037" y="0"/>
                  </a:lnTo>
                  <a:lnTo>
                    <a:pt x="1149037" y="689422"/>
                  </a:lnTo>
                  <a:lnTo>
                    <a:pt x="0" y="689422"/>
                  </a:lnTo>
                  <a:lnTo>
                    <a:pt x="0" y="0"/>
                  </a:lnTo>
                  <a:close/>
                </a:path>
              </a:pathLst>
            </a:custGeom>
            <a:solidFill>
              <a:schemeClr val="accent3"/>
            </a:solidFill>
            <a:ln>
              <a:noFill/>
            </a:ln>
          </p:spPr>
          <p:style>
            <a:lnRef idx="3">
              <a:schemeClr val="lt1"/>
            </a:lnRef>
            <a:fillRef idx="1">
              <a:schemeClr val="accent6"/>
            </a:fillRef>
            <a:effectRef idx="1">
              <a:schemeClr val="accent6"/>
            </a:effectRef>
            <a:fontRef idx="minor">
              <a:schemeClr val="lt1"/>
            </a:fontRef>
          </p:style>
          <p:txBody>
            <a:bodyPr spcFirstLastPara="0" vert="horz" wrap="square" lIns="68580" tIns="68580" rIns="68580" bIns="68580" numCol="1" spcCol="1270" anchor="ctr" anchorCtr="0">
              <a:noAutofit/>
            </a:bodyPr>
            <a:lstStyle/>
            <a:p>
              <a:pPr algn="ctr" defTabSz="800080">
                <a:lnSpc>
                  <a:spcPct val="90000"/>
                </a:lnSpc>
                <a:spcBef>
                  <a:spcPct val="0"/>
                </a:spcBef>
                <a:spcAft>
                  <a:spcPct val="35000"/>
                </a:spcAft>
              </a:pPr>
              <a:r>
                <a:rPr lang="en-US" dirty="0">
                  <a:solidFill>
                    <a:schemeClr val="tx1"/>
                  </a:solidFill>
                  <a:latin typeface="Graphik Medium" charset="0"/>
                  <a:ea typeface="Graphik Medium" charset="0"/>
                  <a:cs typeface="Graphik Medium" charset="0"/>
                </a:rPr>
                <a:t>Elastic Search</a:t>
              </a:r>
            </a:p>
          </p:txBody>
        </p:sp>
        <p:sp>
          <p:nvSpPr>
            <p:cNvPr id="34" name="Freeform 33"/>
            <p:cNvSpPr/>
            <p:nvPr/>
          </p:nvSpPr>
          <p:spPr>
            <a:xfrm>
              <a:off x="2729810" y="3437258"/>
              <a:ext cx="1149037" cy="689422"/>
            </a:xfrm>
            <a:custGeom>
              <a:avLst/>
              <a:gdLst>
                <a:gd name="connsiteX0" fmla="*/ 0 w 1149037"/>
                <a:gd name="connsiteY0" fmla="*/ 0 h 689422"/>
                <a:gd name="connsiteX1" fmla="*/ 1149037 w 1149037"/>
                <a:gd name="connsiteY1" fmla="*/ 0 h 689422"/>
                <a:gd name="connsiteX2" fmla="*/ 1149037 w 1149037"/>
                <a:gd name="connsiteY2" fmla="*/ 689422 h 689422"/>
                <a:gd name="connsiteX3" fmla="*/ 0 w 1149037"/>
                <a:gd name="connsiteY3" fmla="*/ 689422 h 689422"/>
                <a:gd name="connsiteX4" fmla="*/ 0 w 1149037"/>
                <a:gd name="connsiteY4" fmla="*/ 0 h 689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037" h="689422">
                  <a:moveTo>
                    <a:pt x="0" y="0"/>
                  </a:moveTo>
                  <a:lnTo>
                    <a:pt x="1149037" y="0"/>
                  </a:lnTo>
                  <a:lnTo>
                    <a:pt x="1149037" y="689422"/>
                  </a:lnTo>
                  <a:lnTo>
                    <a:pt x="0" y="689422"/>
                  </a:lnTo>
                  <a:lnTo>
                    <a:pt x="0" y="0"/>
                  </a:lnTo>
                  <a:close/>
                </a:path>
              </a:pathLst>
            </a:custGeom>
            <a:solidFill>
              <a:schemeClr val="accent3"/>
            </a:solidFill>
            <a:ln>
              <a:noFill/>
            </a:ln>
          </p:spPr>
          <p:style>
            <a:lnRef idx="3">
              <a:schemeClr val="lt1"/>
            </a:lnRef>
            <a:fillRef idx="1">
              <a:schemeClr val="accent6"/>
            </a:fillRef>
            <a:effectRef idx="1">
              <a:schemeClr val="accent6"/>
            </a:effectRef>
            <a:fontRef idx="minor">
              <a:schemeClr val="lt1"/>
            </a:fontRef>
          </p:style>
          <p:txBody>
            <a:bodyPr spcFirstLastPara="0" vert="horz" wrap="square" lIns="53340" tIns="53340" rIns="53340" bIns="53340" numCol="1" spcCol="1270" anchor="ctr" anchorCtr="0">
              <a:noAutofit/>
            </a:bodyPr>
            <a:lstStyle/>
            <a:p>
              <a:pPr algn="ctr" defTabSz="622285">
                <a:lnSpc>
                  <a:spcPct val="90000"/>
                </a:lnSpc>
                <a:spcBef>
                  <a:spcPct val="0"/>
                </a:spcBef>
                <a:spcAft>
                  <a:spcPct val="35000"/>
                </a:spcAft>
              </a:pPr>
              <a:r>
                <a:rPr lang="en-US" sz="1400" dirty="0">
                  <a:solidFill>
                    <a:schemeClr val="tx1"/>
                  </a:solidFill>
                  <a:latin typeface="Graphik Medium" charset="0"/>
                  <a:ea typeface="Graphik Medium" charset="0"/>
                  <a:cs typeface="Graphik Medium" charset="0"/>
                </a:rPr>
                <a:t>EventStore</a:t>
              </a:r>
              <a:endParaRPr lang="en-US" sz="1600" dirty="0">
                <a:solidFill>
                  <a:schemeClr val="tx1"/>
                </a:solidFill>
                <a:latin typeface="Graphik Medium" charset="0"/>
                <a:ea typeface="Graphik Medium" charset="0"/>
                <a:cs typeface="Graphik Medium" charset="0"/>
              </a:endParaRPr>
            </a:p>
          </p:txBody>
        </p:sp>
        <p:sp>
          <p:nvSpPr>
            <p:cNvPr id="35" name="Freeform 34"/>
            <p:cNvSpPr/>
            <p:nvPr/>
          </p:nvSpPr>
          <p:spPr>
            <a:xfrm>
              <a:off x="3993751" y="3437258"/>
              <a:ext cx="1149037" cy="689422"/>
            </a:xfrm>
            <a:custGeom>
              <a:avLst/>
              <a:gdLst>
                <a:gd name="connsiteX0" fmla="*/ 0 w 1149037"/>
                <a:gd name="connsiteY0" fmla="*/ 0 h 689422"/>
                <a:gd name="connsiteX1" fmla="*/ 1149037 w 1149037"/>
                <a:gd name="connsiteY1" fmla="*/ 0 h 689422"/>
                <a:gd name="connsiteX2" fmla="*/ 1149037 w 1149037"/>
                <a:gd name="connsiteY2" fmla="*/ 689422 h 689422"/>
                <a:gd name="connsiteX3" fmla="*/ 0 w 1149037"/>
                <a:gd name="connsiteY3" fmla="*/ 689422 h 689422"/>
                <a:gd name="connsiteX4" fmla="*/ 0 w 1149037"/>
                <a:gd name="connsiteY4" fmla="*/ 0 h 689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037" h="689422">
                  <a:moveTo>
                    <a:pt x="0" y="0"/>
                  </a:moveTo>
                  <a:lnTo>
                    <a:pt x="1149037" y="0"/>
                  </a:lnTo>
                  <a:lnTo>
                    <a:pt x="1149037" y="689422"/>
                  </a:lnTo>
                  <a:lnTo>
                    <a:pt x="0" y="689422"/>
                  </a:lnTo>
                  <a:lnTo>
                    <a:pt x="0" y="0"/>
                  </a:lnTo>
                  <a:close/>
                </a:path>
              </a:pathLst>
            </a:custGeom>
            <a:solidFill>
              <a:schemeClr val="accent3"/>
            </a:solidFill>
            <a:ln>
              <a:noFill/>
            </a:ln>
          </p:spPr>
          <p:style>
            <a:lnRef idx="3">
              <a:schemeClr val="lt1"/>
            </a:lnRef>
            <a:fillRef idx="1">
              <a:schemeClr val="accent6"/>
            </a:fillRef>
            <a:effectRef idx="1">
              <a:schemeClr val="accent6"/>
            </a:effectRef>
            <a:fontRef idx="minor">
              <a:schemeClr val="lt1"/>
            </a:fontRef>
          </p:style>
          <p:txBody>
            <a:bodyPr spcFirstLastPara="0" vert="horz" wrap="square" lIns="45720" tIns="45720" rIns="45720" bIns="45720" numCol="1" spcCol="1270" anchor="ctr" anchorCtr="0">
              <a:noAutofit/>
            </a:bodyPr>
            <a:lstStyle/>
            <a:p>
              <a:pPr algn="ctr" defTabSz="533387">
                <a:lnSpc>
                  <a:spcPct val="90000"/>
                </a:lnSpc>
                <a:spcBef>
                  <a:spcPct val="0"/>
                </a:spcBef>
                <a:spcAft>
                  <a:spcPct val="35000"/>
                </a:spcAft>
              </a:pPr>
              <a:r>
                <a:rPr lang="en-US" sz="1200" dirty="0">
                  <a:solidFill>
                    <a:schemeClr val="tx1"/>
                  </a:solidFill>
                  <a:latin typeface="Graphik Medium" charset="0"/>
                  <a:ea typeface="Graphik Medium" charset="0"/>
                  <a:cs typeface="Graphik Medium" charset="0"/>
                </a:rPr>
                <a:t>Microservices</a:t>
              </a:r>
              <a:endParaRPr lang="en-US" sz="1300" dirty="0">
                <a:solidFill>
                  <a:schemeClr val="tx1"/>
                </a:solidFill>
                <a:latin typeface="Graphik Medium" charset="0"/>
                <a:ea typeface="Graphik Medium" charset="0"/>
                <a:cs typeface="Graphik Medium" charset="0"/>
              </a:endParaRPr>
            </a:p>
          </p:txBody>
        </p:sp>
        <p:sp>
          <p:nvSpPr>
            <p:cNvPr id="36" name="Freeform 35"/>
            <p:cNvSpPr/>
            <p:nvPr/>
          </p:nvSpPr>
          <p:spPr>
            <a:xfrm>
              <a:off x="5257692" y="3437258"/>
              <a:ext cx="1149037" cy="689422"/>
            </a:xfrm>
            <a:custGeom>
              <a:avLst/>
              <a:gdLst>
                <a:gd name="connsiteX0" fmla="*/ 0 w 1149037"/>
                <a:gd name="connsiteY0" fmla="*/ 0 h 689422"/>
                <a:gd name="connsiteX1" fmla="*/ 1149037 w 1149037"/>
                <a:gd name="connsiteY1" fmla="*/ 0 h 689422"/>
                <a:gd name="connsiteX2" fmla="*/ 1149037 w 1149037"/>
                <a:gd name="connsiteY2" fmla="*/ 689422 h 689422"/>
                <a:gd name="connsiteX3" fmla="*/ 0 w 1149037"/>
                <a:gd name="connsiteY3" fmla="*/ 689422 h 689422"/>
                <a:gd name="connsiteX4" fmla="*/ 0 w 1149037"/>
                <a:gd name="connsiteY4" fmla="*/ 0 h 689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037" h="689422">
                  <a:moveTo>
                    <a:pt x="0" y="0"/>
                  </a:moveTo>
                  <a:lnTo>
                    <a:pt x="1149037" y="0"/>
                  </a:lnTo>
                  <a:lnTo>
                    <a:pt x="1149037" y="689422"/>
                  </a:lnTo>
                  <a:lnTo>
                    <a:pt x="0" y="689422"/>
                  </a:lnTo>
                  <a:lnTo>
                    <a:pt x="0" y="0"/>
                  </a:lnTo>
                  <a:close/>
                </a:path>
              </a:pathLst>
            </a:custGeom>
            <a:solidFill>
              <a:schemeClr val="accent3"/>
            </a:solidFill>
            <a:ln>
              <a:noFill/>
            </a:ln>
          </p:spPr>
          <p:style>
            <a:lnRef idx="3">
              <a:schemeClr val="lt1"/>
            </a:lnRef>
            <a:fillRef idx="1">
              <a:schemeClr val="accent6"/>
            </a:fillRef>
            <a:effectRef idx="1">
              <a:schemeClr val="accent6"/>
            </a:effectRef>
            <a:fontRef idx="minor">
              <a:schemeClr val="lt1"/>
            </a:fontRef>
          </p:style>
          <p:txBody>
            <a:bodyPr spcFirstLastPara="0" vert="horz" wrap="square" lIns="76200" tIns="76200" rIns="76200" bIns="76200" numCol="1" spcCol="1270" anchor="ctr" anchorCtr="0">
              <a:noAutofit/>
            </a:bodyPr>
            <a:lstStyle/>
            <a:p>
              <a:pPr algn="ctr" defTabSz="888978">
                <a:lnSpc>
                  <a:spcPct val="90000"/>
                </a:lnSpc>
                <a:spcBef>
                  <a:spcPct val="0"/>
                </a:spcBef>
                <a:spcAft>
                  <a:spcPct val="35000"/>
                </a:spcAft>
              </a:pPr>
              <a:r>
                <a:rPr lang="en-US" sz="2000" dirty="0">
                  <a:solidFill>
                    <a:schemeClr val="tx1"/>
                  </a:solidFill>
                  <a:latin typeface="Graphik Medium" charset="0"/>
                  <a:ea typeface="Graphik Medium" charset="0"/>
                  <a:cs typeface="Graphik Medium" charset="0"/>
                </a:rPr>
                <a:t>Consul</a:t>
              </a:r>
            </a:p>
          </p:txBody>
        </p:sp>
        <p:sp>
          <p:nvSpPr>
            <p:cNvPr id="37" name="Freeform 36"/>
            <p:cNvSpPr/>
            <p:nvPr/>
          </p:nvSpPr>
          <p:spPr>
            <a:xfrm>
              <a:off x="6521633" y="3437258"/>
              <a:ext cx="1149037" cy="689422"/>
            </a:xfrm>
            <a:custGeom>
              <a:avLst/>
              <a:gdLst>
                <a:gd name="connsiteX0" fmla="*/ 0 w 1149037"/>
                <a:gd name="connsiteY0" fmla="*/ 0 h 689422"/>
                <a:gd name="connsiteX1" fmla="*/ 1149037 w 1149037"/>
                <a:gd name="connsiteY1" fmla="*/ 0 h 689422"/>
                <a:gd name="connsiteX2" fmla="*/ 1149037 w 1149037"/>
                <a:gd name="connsiteY2" fmla="*/ 689422 h 689422"/>
                <a:gd name="connsiteX3" fmla="*/ 0 w 1149037"/>
                <a:gd name="connsiteY3" fmla="*/ 689422 h 689422"/>
                <a:gd name="connsiteX4" fmla="*/ 0 w 1149037"/>
                <a:gd name="connsiteY4" fmla="*/ 0 h 689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037" h="689422">
                  <a:moveTo>
                    <a:pt x="0" y="0"/>
                  </a:moveTo>
                  <a:lnTo>
                    <a:pt x="1149037" y="0"/>
                  </a:lnTo>
                  <a:lnTo>
                    <a:pt x="1149037" y="689422"/>
                  </a:lnTo>
                  <a:lnTo>
                    <a:pt x="0" y="689422"/>
                  </a:lnTo>
                  <a:lnTo>
                    <a:pt x="0" y="0"/>
                  </a:lnTo>
                  <a:close/>
                </a:path>
              </a:pathLst>
            </a:custGeom>
            <a:solidFill>
              <a:schemeClr val="accent3"/>
            </a:solidFill>
            <a:ln>
              <a:noFill/>
            </a:ln>
          </p:spPr>
          <p:style>
            <a:lnRef idx="3">
              <a:schemeClr val="lt1"/>
            </a:lnRef>
            <a:fillRef idx="1">
              <a:schemeClr val="accent6"/>
            </a:fillRef>
            <a:effectRef idx="1">
              <a:schemeClr val="accent6"/>
            </a:effectRef>
            <a:fontRef idx="minor">
              <a:schemeClr val="lt1"/>
            </a:fontRef>
          </p:style>
          <p:txBody>
            <a:bodyPr spcFirstLastPara="0" vert="horz" wrap="square" lIns="91440" tIns="91440" rIns="91440" bIns="91440" numCol="1" spcCol="1270" anchor="ctr" anchorCtr="0">
              <a:noAutofit/>
            </a:bodyPr>
            <a:lstStyle/>
            <a:p>
              <a:pPr algn="ctr" defTabSz="1066773">
                <a:lnSpc>
                  <a:spcPct val="90000"/>
                </a:lnSpc>
                <a:spcBef>
                  <a:spcPct val="0"/>
                </a:spcBef>
                <a:spcAft>
                  <a:spcPct val="35000"/>
                </a:spcAft>
              </a:pPr>
              <a:r>
                <a:rPr lang="en-US" sz="2400" dirty="0">
                  <a:solidFill>
                    <a:schemeClr val="tx1"/>
                  </a:solidFill>
                  <a:latin typeface="Graphik Medium" charset="0"/>
                  <a:ea typeface="Graphik Medium" charset="0"/>
                  <a:cs typeface="Graphik Medium" charset="0"/>
                </a:rPr>
                <a:t>Kafka</a:t>
              </a:r>
            </a:p>
          </p:txBody>
        </p:sp>
        <p:sp>
          <p:nvSpPr>
            <p:cNvPr id="38" name="Freeform 37"/>
            <p:cNvSpPr/>
            <p:nvPr/>
          </p:nvSpPr>
          <p:spPr>
            <a:xfrm>
              <a:off x="7785574" y="3437258"/>
              <a:ext cx="1149037" cy="689422"/>
            </a:xfrm>
            <a:custGeom>
              <a:avLst/>
              <a:gdLst>
                <a:gd name="connsiteX0" fmla="*/ 0 w 1149037"/>
                <a:gd name="connsiteY0" fmla="*/ 0 h 689422"/>
                <a:gd name="connsiteX1" fmla="*/ 1149037 w 1149037"/>
                <a:gd name="connsiteY1" fmla="*/ 0 h 689422"/>
                <a:gd name="connsiteX2" fmla="*/ 1149037 w 1149037"/>
                <a:gd name="connsiteY2" fmla="*/ 689422 h 689422"/>
                <a:gd name="connsiteX3" fmla="*/ 0 w 1149037"/>
                <a:gd name="connsiteY3" fmla="*/ 689422 h 689422"/>
                <a:gd name="connsiteX4" fmla="*/ 0 w 1149037"/>
                <a:gd name="connsiteY4" fmla="*/ 0 h 689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037" h="689422">
                  <a:moveTo>
                    <a:pt x="0" y="0"/>
                  </a:moveTo>
                  <a:lnTo>
                    <a:pt x="1149037" y="0"/>
                  </a:lnTo>
                  <a:lnTo>
                    <a:pt x="1149037" y="689422"/>
                  </a:lnTo>
                  <a:lnTo>
                    <a:pt x="0" y="689422"/>
                  </a:lnTo>
                  <a:lnTo>
                    <a:pt x="0" y="0"/>
                  </a:lnTo>
                  <a:close/>
                </a:path>
              </a:pathLst>
            </a:custGeom>
            <a:solidFill>
              <a:schemeClr val="accent5"/>
            </a:solidFill>
            <a:ln>
              <a:noFill/>
            </a:ln>
          </p:spPr>
          <p:style>
            <a:lnRef idx="3">
              <a:schemeClr val="lt1"/>
            </a:lnRef>
            <a:fillRef idx="1">
              <a:schemeClr val="accent6"/>
            </a:fillRef>
            <a:effectRef idx="1">
              <a:schemeClr val="accent6"/>
            </a:effectRef>
            <a:fontRef idx="minor">
              <a:schemeClr val="lt1"/>
            </a:fontRef>
          </p:style>
          <p:txBody>
            <a:bodyPr spcFirstLastPara="0" vert="horz" wrap="square" lIns="91440" tIns="91440" rIns="91440" bIns="91440" numCol="1" spcCol="1270" anchor="ctr" anchorCtr="0">
              <a:noAutofit/>
            </a:bodyPr>
            <a:lstStyle/>
            <a:p>
              <a:pPr algn="ctr" defTabSz="1066773">
                <a:lnSpc>
                  <a:spcPct val="90000"/>
                </a:lnSpc>
                <a:spcBef>
                  <a:spcPct val="0"/>
                </a:spcBef>
                <a:spcAft>
                  <a:spcPct val="35000"/>
                </a:spcAft>
              </a:pPr>
              <a:r>
                <a:rPr lang="en-US" sz="3000" dirty="0">
                  <a:solidFill>
                    <a:sysClr val="windowText" lastClr="000000"/>
                  </a:solidFill>
                  <a:latin typeface="Graphik Medium" charset="0"/>
                  <a:ea typeface="Graphik Medium" charset="0"/>
                  <a:cs typeface="Graphik Medium" charset="0"/>
                </a:rPr>
                <a:t>PDW</a:t>
              </a:r>
            </a:p>
          </p:txBody>
        </p:sp>
        <p:sp>
          <p:nvSpPr>
            <p:cNvPr id="39" name="Freeform 38"/>
            <p:cNvSpPr/>
            <p:nvPr/>
          </p:nvSpPr>
          <p:spPr>
            <a:xfrm>
              <a:off x="201928" y="4241584"/>
              <a:ext cx="1149037" cy="689422"/>
            </a:xfrm>
            <a:custGeom>
              <a:avLst/>
              <a:gdLst>
                <a:gd name="connsiteX0" fmla="*/ 0 w 1149037"/>
                <a:gd name="connsiteY0" fmla="*/ 0 h 689422"/>
                <a:gd name="connsiteX1" fmla="*/ 1149037 w 1149037"/>
                <a:gd name="connsiteY1" fmla="*/ 0 h 689422"/>
                <a:gd name="connsiteX2" fmla="*/ 1149037 w 1149037"/>
                <a:gd name="connsiteY2" fmla="*/ 689422 h 689422"/>
                <a:gd name="connsiteX3" fmla="*/ 0 w 1149037"/>
                <a:gd name="connsiteY3" fmla="*/ 689422 h 689422"/>
                <a:gd name="connsiteX4" fmla="*/ 0 w 1149037"/>
                <a:gd name="connsiteY4" fmla="*/ 0 h 689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037" h="689422">
                  <a:moveTo>
                    <a:pt x="0" y="0"/>
                  </a:moveTo>
                  <a:lnTo>
                    <a:pt x="1149037" y="0"/>
                  </a:lnTo>
                  <a:lnTo>
                    <a:pt x="1149037" y="689422"/>
                  </a:lnTo>
                  <a:lnTo>
                    <a:pt x="0" y="689422"/>
                  </a:lnTo>
                  <a:lnTo>
                    <a:pt x="0" y="0"/>
                  </a:lnTo>
                  <a:close/>
                </a:path>
              </a:pathLst>
            </a:custGeom>
            <a:solidFill>
              <a:schemeClr val="accent3"/>
            </a:solidFill>
            <a:ln>
              <a:noFill/>
            </a:ln>
          </p:spPr>
          <p:style>
            <a:lnRef idx="3">
              <a:schemeClr val="lt1"/>
            </a:lnRef>
            <a:fillRef idx="1">
              <a:schemeClr val="accent6"/>
            </a:fillRef>
            <a:effectRef idx="1">
              <a:schemeClr val="accent6"/>
            </a:effectRef>
            <a:fontRef idx="minor">
              <a:schemeClr val="lt1"/>
            </a:fontRef>
          </p:style>
          <p:txBody>
            <a:bodyPr spcFirstLastPara="0" vert="horz" wrap="square" lIns="76200" tIns="76200" rIns="76200" bIns="76200" numCol="1" spcCol="1270" anchor="ctr" anchorCtr="0">
              <a:noAutofit/>
            </a:bodyPr>
            <a:lstStyle/>
            <a:p>
              <a:pPr algn="ctr" defTabSz="888978">
                <a:lnSpc>
                  <a:spcPct val="90000"/>
                </a:lnSpc>
                <a:spcBef>
                  <a:spcPct val="0"/>
                </a:spcBef>
                <a:spcAft>
                  <a:spcPct val="35000"/>
                </a:spcAft>
              </a:pPr>
              <a:r>
                <a:rPr lang="en-US" sz="2000" dirty="0">
                  <a:solidFill>
                    <a:schemeClr val="tx1"/>
                  </a:solidFill>
                  <a:latin typeface="Graphik Medium" charset="0"/>
                  <a:ea typeface="Graphik Medium" charset="0"/>
                  <a:cs typeface="Graphik Medium" charset="0"/>
                </a:rPr>
                <a:t>Splunk</a:t>
              </a:r>
              <a:endParaRPr lang="en-US" sz="2400" dirty="0">
                <a:solidFill>
                  <a:schemeClr val="tx1"/>
                </a:solidFill>
                <a:latin typeface="Graphik Medium" charset="0"/>
                <a:ea typeface="Graphik Medium" charset="0"/>
                <a:cs typeface="Graphik Medium" charset="0"/>
              </a:endParaRPr>
            </a:p>
          </p:txBody>
        </p:sp>
        <p:sp>
          <p:nvSpPr>
            <p:cNvPr id="40" name="Freeform 39"/>
            <p:cNvSpPr/>
            <p:nvPr/>
          </p:nvSpPr>
          <p:spPr>
            <a:xfrm>
              <a:off x="1465869" y="4241584"/>
              <a:ext cx="1149037" cy="689422"/>
            </a:xfrm>
            <a:custGeom>
              <a:avLst/>
              <a:gdLst>
                <a:gd name="connsiteX0" fmla="*/ 0 w 1149037"/>
                <a:gd name="connsiteY0" fmla="*/ 0 h 689422"/>
                <a:gd name="connsiteX1" fmla="*/ 1149037 w 1149037"/>
                <a:gd name="connsiteY1" fmla="*/ 0 h 689422"/>
                <a:gd name="connsiteX2" fmla="*/ 1149037 w 1149037"/>
                <a:gd name="connsiteY2" fmla="*/ 689422 h 689422"/>
                <a:gd name="connsiteX3" fmla="*/ 0 w 1149037"/>
                <a:gd name="connsiteY3" fmla="*/ 689422 h 689422"/>
                <a:gd name="connsiteX4" fmla="*/ 0 w 1149037"/>
                <a:gd name="connsiteY4" fmla="*/ 0 h 689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037" h="689422">
                  <a:moveTo>
                    <a:pt x="0" y="0"/>
                  </a:moveTo>
                  <a:lnTo>
                    <a:pt x="1149037" y="0"/>
                  </a:lnTo>
                  <a:lnTo>
                    <a:pt x="1149037" y="689422"/>
                  </a:lnTo>
                  <a:lnTo>
                    <a:pt x="0" y="689422"/>
                  </a:lnTo>
                  <a:lnTo>
                    <a:pt x="0" y="0"/>
                  </a:lnTo>
                  <a:close/>
                </a:path>
              </a:pathLst>
            </a:custGeom>
            <a:solidFill>
              <a:schemeClr val="accent3"/>
            </a:solidFill>
            <a:ln>
              <a:noFill/>
            </a:ln>
          </p:spPr>
          <p:style>
            <a:lnRef idx="3">
              <a:schemeClr val="lt1"/>
            </a:lnRef>
            <a:fillRef idx="1">
              <a:schemeClr val="accent6"/>
            </a:fillRef>
            <a:effectRef idx="1">
              <a:schemeClr val="accent6"/>
            </a:effectRef>
            <a:fontRef idx="minor">
              <a:schemeClr val="lt1"/>
            </a:fontRef>
          </p:style>
          <p:txBody>
            <a:bodyPr spcFirstLastPara="0" vert="horz" wrap="square" lIns="99060" tIns="99060" rIns="99060" bIns="99060" numCol="1" spcCol="1270" anchor="ctr" anchorCtr="0">
              <a:noAutofit/>
            </a:bodyPr>
            <a:lstStyle/>
            <a:p>
              <a:pPr algn="ctr" defTabSz="1155671">
                <a:lnSpc>
                  <a:spcPct val="90000"/>
                </a:lnSpc>
                <a:spcBef>
                  <a:spcPct val="0"/>
                </a:spcBef>
                <a:spcAft>
                  <a:spcPct val="35000"/>
                </a:spcAft>
              </a:pPr>
              <a:r>
                <a:rPr lang="en-US" sz="2600" dirty="0">
                  <a:solidFill>
                    <a:schemeClr val="tx1"/>
                  </a:solidFill>
                  <a:latin typeface="Graphik Medium" charset="0"/>
                  <a:ea typeface="Graphik Medium" charset="0"/>
                  <a:cs typeface="Graphik Medium" charset="0"/>
                </a:rPr>
                <a:t>Redis</a:t>
              </a:r>
            </a:p>
          </p:txBody>
        </p:sp>
        <p:sp>
          <p:nvSpPr>
            <p:cNvPr id="41" name="Freeform 40"/>
            <p:cNvSpPr/>
            <p:nvPr/>
          </p:nvSpPr>
          <p:spPr>
            <a:xfrm>
              <a:off x="2729810" y="4241584"/>
              <a:ext cx="1149037" cy="689422"/>
            </a:xfrm>
            <a:custGeom>
              <a:avLst/>
              <a:gdLst>
                <a:gd name="connsiteX0" fmla="*/ 0 w 1149037"/>
                <a:gd name="connsiteY0" fmla="*/ 0 h 689422"/>
                <a:gd name="connsiteX1" fmla="*/ 1149037 w 1149037"/>
                <a:gd name="connsiteY1" fmla="*/ 0 h 689422"/>
                <a:gd name="connsiteX2" fmla="*/ 1149037 w 1149037"/>
                <a:gd name="connsiteY2" fmla="*/ 689422 h 689422"/>
                <a:gd name="connsiteX3" fmla="*/ 0 w 1149037"/>
                <a:gd name="connsiteY3" fmla="*/ 689422 h 689422"/>
                <a:gd name="connsiteX4" fmla="*/ 0 w 1149037"/>
                <a:gd name="connsiteY4" fmla="*/ 0 h 689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037" h="689422">
                  <a:moveTo>
                    <a:pt x="0" y="0"/>
                  </a:moveTo>
                  <a:lnTo>
                    <a:pt x="1149037" y="0"/>
                  </a:lnTo>
                  <a:lnTo>
                    <a:pt x="1149037" y="689422"/>
                  </a:lnTo>
                  <a:lnTo>
                    <a:pt x="0" y="689422"/>
                  </a:lnTo>
                  <a:lnTo>
                    <a:pt x="0" y="0"/>
                  </a:lnTo>
                  <a:close/>
                </a:path>
              </a:pathLst>
            </a:custGeom>
            <a:solidFill>
              <a:schemeClr val="accent3"/>
            </a:solidFill>
            <a:ln>
              <a:noFill/>
            </a:ln>
          </p:spPr>
          <p:style>
            <a:lnRef idx="3">
              <a:schemeClr val="lt1"/>
            </a:lnRef>
            <a:fillRef idx="1">
              <a:schemeClr val="accent6"/>
            </a:fillRef>
            <a:effectRef idx="1">
              <a:schemeClr val="accent6"/>
            </a:effectRef>
            <a:fontRef idx="minor">
              <a:schemeClr val="lt1"/>
            </a:fontRef>
          </p:style>
          <p:txBody>
            <a:bodyPr spcFirstLastPara="0" vert="horz" wrap="square" lIns="121920" tIns="121920" rIns="121920" bIns="121920" numCol="1" spcCol="1270" anchor="ctr" anchorCtr="0">
              <a:noAutofit/>
            </a:bodyPr>
            <a:lstStyle/>
            <a:p>
              <a:pPr algn="ctr" defTabSz="1422365">
                <a:lnSpc>
                  <a:spcPct val="90000"/>
                </a:lnSpc>
                <a:spcBef>
                  <a:spcPct val="0"/>
                </a:spcBef>
                <a:spcAft>
                  <a:spcPct val="35000"/>
                </a:spcAft>
              </a:pPr>
              <a:r>
                <a:rPr lang="en-US" sz="3200" dirty="0">
                  <a:solidFill>
                    <a:schemeClr val="tx1"/>
                  </a:solidFill>
                  <a:latin typeface="Graphik Medium" charset="0"/>
                  <a:ea typeface="Graphik Medium" charset="0"/>
                  <a:cs typeface="Graphik Medium" charset="0"/>
                </a:rPr>
                <a:t>SQL</a:t>
              </a:r>
              <a:endParaRPr lang="en-US" sz="3600" dirty="0">
                <a:solidFill>
                  <a:schemeClr val="tx1"/>
                </a:solidFill>
                <a:latin typeface="Graphik Medium" charset="0"/>
                <a:ea typeface="Graphik Medium" charset="0"/>
                <a:cs typeface="Graphik Medium" charset="0"/>
              </a:endParaRPr>
            </a:p>
          </p:txBody>
        </p:sp>
        <p:sp>
          <p:nvSpPr>
            <p:cNvPr id="42" name="Freeform 41"/>
            <p:cNvSpPr/>
            <p:nvPr/>
          </p:nvSpPr>
          <p:spPr>
            <a:xfrm>
              <a:off x="3993751" y="4241584"/>
              <a:ext cx="1149037" cy="689422"/>
            </a:xfrm>
            <a:custGeom>
              <a:avLst/>
              <a:gdLst>
                <a:gd name="connsiteX0" fmla="*/ 0 w 1149037"/>
                <a:gd name="connsiteY0" fmla="*/ 0 h 689422"/>
                <a:gd name="connsiteX1" fmla="*/ 1149037 w 1149037"/>
                <a:gd name="connsiteY1" fmla="*/ 0 h 689422"/>
                <a:gd name="connsiteX2" fmla="*/ 1149037 w 1149037"/>
                <a:gd name="connsiteY2" fmla="*/ 689422 h 689422"/>
                <a:gd name="connsiteX3" fmla="*/ 0 w 1149037"/>
                <a:gd name="connsiteY3" fmla="*/ 689422 h 689422"/>
                <a:gd name="connsiteX4" fmla="*/ 0 w 1149037"/>
                <a:gd name="connsiteY4" fmla="*/ 0 h 689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037" h="689422">
                  <a:moveTo>
                    <a:pt x="0" y="0"/>
                  </a:moveTo>
                  <a:lnTo>
                    <a:pt x="1149037" y="0"/>
                  </a:lnTo>
                  <a:lnTo>
                    <a:pt x="1149037" y="689422"/>
                  </a:lnTo>
                  <a:lnTo>
                    <a:pt x="0" y="689422"/>
                  </a:lnTo>
                  <a:lnTo>
                    <a:pt x="0" y="0"/>
                  </a:lnTo>
                  <a:close/>
                </a:path>
              </a:pathLst>
            </a:custGeom>
            <a:solidFill>
              <a:schemeClr val="accent3"/>
            </a:solidFill>
            <a:ln>
              <a:noFill/>
            </a:ln>
          </p:spPr>
          <p:style>
            <a:lnRef idx="3">
              <a:schemeClr val="lt1"/>
            </a:lnRef>
            <a:fillRef idx="1">
              <a:schemeClr val="accent6"/>
            </a:fillRef>
            <a:effectRef idx="1">
              <a:schemeClr val="accent6"/>
            </a:effectRef>
            <a:fontRef idx="minor">
              <a:schemeClr val="lt1"/>
            </a:fontRef>
          </p:style>
          <p:txBody>
            <a:bodyPr spcFirstLastPara="0" vert="horz" wrap="square" lIns="83820" tIns="83820" rIns="83820" bIns="83820" numCol="1" spcCol="1270" anchor="ctr" anchorCtr="0">
              <a:noAutofit/>
            </a:bodyPr>
            <a:lstStyle/>
            <a:p>
              <a:pPr algn="ctr" defTabSz="977876">
                <a:lnSpc>
                  <a:spcPct val="90000"/>
                </a:lnSpc>
                <a:spcBef>
                  <a:spcPct val="0"/>
                </a:spcBef>
                <a:spcAft>
                  <a:spcPct val="35000"/>
                </a:spcAft>
              </a:pPr>
              <a:r>
                <a:rPr lang="en-US" sz="2200" dirty="0">
                  <a:solidFill>
                    <a:schemeClr val="tx1"/>
                  </a:solidFill>
                  <a:latin typeface="Graphik Medium" charset="0"/>
                  <a:ea typeface="Graphik Medium" charset="0"/>
                  <a:cs typeface="Graphik Medium" charset="0"/>
                </a:rPr>
                <a:t>Puppet</a:t>
              </a:r>
            </a:p>
          </p:txBody>
        </p:sp>
        <p:sp>
          <p:nvSpPr>
            <p:cNvPr id="43" name="Freeform 42"/>
            <p:cNvSpPr/>
            <p:nvPr/>
          </p:nvSpPr>
          <p:spPr>
            <a:xfrm>
              <a:off x="5257692" y="4241584"/>
              <a:ext cx="1149037" cy="689422"/>
            </a:xfrm>
            <a:custGeom>
              <a:avLst/>
              <a:gdLst>
                <a:gd name="connsiteX0" fmla="*/ 0 w 1149037"/>
                <a:gd name="connsiteY0" fmla="*/ 0 h 689422"/>
                <a:gd name="connsiteX1" fmla="*/ 1149037 w 1149037"/>
                <a:gd name="connsiteY1" fmla="*/ 0 h 689422"/>
                <a:gd name="connsiteX2" fmla="*/ 1149037 w 1149037"/>
                <a:gd name="connsiteY2" fmla="*/ 689422 h 689422"/>
                <a:gd name="connsiteX3" fmla="*/ 0 w 1149037"/>
                <a:gd name="connsiteY3" fmla="*/ 689422 h 689422"/>
                <a:gd name="connsiteX4" fmla="*/ 0 w 1149037"/>
                <a:gd name="connsiteY4" fmla="*/ 0 h 689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037" h="689422">
                  <a:moveTo>
                    <a:pt x="0" y="0"/>
                  </a:moveTo>
                  <a:lnTo>
                    <a:pt x="1149037" y="0"/>
                  </a:lnTo>
                  <a:lnTo>
                    <a:pt x="1149037" y="689422"/>
                  </a:lnTo>
                  <a:lnTo>
                    <a:pt x="0" y="689422"/>
                  </a:lnTo>
                  <a:lnTo>
                    <a:pt x="0" y="0"/>
                  </a:lnTo>
                  <a:close/>
                </a:path>
              </a:pathLst>
            </a:custGeom>
            <a:solidFill>
              <a:schemeClr val="accent3"/>
            </a:solidFill>
            <a:ln>
              <a:noFill/>
            </a:ln>
          </p:spPr>
          <p:style>
            <a:lnRef idx="3">
              <a:schemeClr val="lt1"/>
            </a:lnRef>
            <a:fillRef idx="1">
              <a:schemeClr val="accent6"/>
            </a:fillRef>
            <a:effectRef idx="1">
              <a:schemeClr val="accent6"/>
            </a:effectRef>
            <a:fontRef idx="minor">
              <a:schemeClr val="lt1"/>
            </a:fontRef>
          </p:style>
          <p:txBody>
            <a:bodyPr spcFirstLastPara="0" vert="horz" wrap="square" lIns="83820" tIns="83820" rIns="83820" bIns="83820" numCol="1" spcCol="1270" anchor="ctr" anchorCtr="0">
              <a:noAutofit/>
            </a:bodyPr>
            <a:lstStyle/>
            <a:p>
              <a:pPr algn="ctr" defTabSz="977876">
                <a:lnSpc>
                  <a:spcPct val="90000"/>
                </a:lnSpc>
                <a:spcBef>
                  <a:spcPct val="0"/>
                </a:spcBef>
                <a:spcAft>
                  <a:spcPct val="35000"/>
                </a:spcAft>
              </a:pPr>
              <a:r>
                <a:rPr lang="en-US" sz="2000" dirty="0">
                  <a:solidFill>
                    <a:schemeClr val="tx1"/>
                  </a:solidFill>
                  <a:latin typeface="Graphik Medium" charset="0"/>
                  <a:ea typeface="Graphik Medium" charset="0"/>
                  <a:cs typeface="Graphik Medium" charset="0"/>
                </a:rPr>
                <a:t>Jenkins</a:t>
              </a:r>
            </a:p>
          </p:txBody>
        </p:sp>
        <p:sp>
          <p:nvSpPr>
            <p:cNvPr id="44" name="Freeform 43"/>
            <p:cNvSpPr/>
            <p:nvPr/>
          </p:nvSpPr>
          <p:spPr>
            <a:xfrm>
              <a:off x="6521633" y="4241584"/>
              <a:ext cx="1149037" cy="689422"/>
            </a:xfrm>
            <a:custGeom>
              <a:avLst/>
              <a:gdLst>
                <a:gd name="connsiteX0" fmla="*/ 0 w 1149037"/>
                <a:gd name="connsiteY0" fmla="*/ 0 h 689422"/>
                <a:gd name="connsiteX1" fmla="*/ 1149037 w 1149037"/>
                <a:gd name="connsiteY1" fmla="*/ 0 h 689422"/>
                <a:gd name="connsiteX2" fmla="*/ 1149037 w 1149037"/>
                <a:gd name="connsiteY2" fmla="*/ 689422 h 689422"/>
                <a:gd name="connsiteX3" fmla="*/ 0 w 1149037"/>
                <a:gd name="connsiteY3" fmla="*/ 689422 h 689422"/>
                <a:gd name="connsiteX4" fmla="*/ 0 w 1149037"/>
                <a:gd name="connsiteY4" fmla="*/ 0 h 689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037" h="689422">
                  <a:moveTo>
                    <a:pt x="0" y="0"/>
                  </a:moveTo>
                  <a:lnTo>
                    <a:pt x="1149037" y="0"/>
                  </a:lnTo>
                  <a:lnTo>
                    <a:pt x="1149037" y="689422"/>
                  </a:lnTo>
                  <a:lnTo>
                    <a:pt x="0" y="689422"/>
                  </a:lnTo>
                  <a:lnTo>
                    <a:pt x="0" y="0"/>
                  </a:lnTo>
                  <a:close/>
                </a:path>
              </a:pathLst>
            </a:custGeom>
            <a:solidFill>
              <a:schemeClr val="accent3"/>
            </a:solidFill>
            <a:ln>
              <a:noFill/>
            </a:ln>
          </p:spPr>
          <p:style>
            <a:lnRef idx="3">
              <a:schemeClr val="lt1"/>
            </a:lnRef>
            <a:fillRef idx="1">
              <a:schemeClr val="accent6"/>
            </a:fillRef>
            <a:effectRef idx="1">
              <a:schemeClr val="accent6"/>
            </a:effectRef>
            <a:fontRef idx="minor">
              <a:schemeClr val="lt1"/>
            </a:fontRef>
          </p:style>
          <p:txBody>
            <a:bodyPr spcFirstLastPara="0" vert="horz" wrap="square" lIns="83820" tIns="83820" rIns="83820" bIns="83820" numCol="1" spcCol="1270" anchor="ctr" anchorCtr="0">
              <a:noAutofit/>
            </a:bodyPr>
            <a:lstStyle/>
            <a:p>
              <a:pPr algn="ctr" defTabSz="977876">
                <a:lnSpc>
                  <a:spcPct val="90000"/>
                </a:lnSpc>
                <a:spcBef>
                  <a:spcPct val="0"/>
                </a:spcBef>
                <a:spcAft>
                  <a:spcPct val="35000"/>
                </a:spcAft>
              </a:pPr>
              <a:r>
                <a:rPr lang="en-US" sz="2000" dirty="0">
                  <a:solidFill>
                    <a:schemeClr val="tx1"/>
                  </a:solidFill>
                  <a:latin typeface="Graphik Medium" charset="0"/>
                  <a:ea typeface="Graphik Medium" charset="0"/>
                  <a:cs typeface="Graphik Medium" charset="0"/>
                </a:rPr>
                <a:t>Apache Hive</a:t>
              </a:r>
            </a:p>
          </p:txBody>
        </p:sp>
        <p:sp>
          <p:nvSpPr>
            <p:cNvPr id="45" name="Freeform 44"/>
            <p:cNvSpPr/>
            <p:nvPr/>
          </p:nvSpPr>
          <p:spPr>
            <a:xfrm>
              <a:off x="7785574" y="4241584"/>
              <a:ext cx="1149037" cy="689422"/>
            </a:xfrm>
            <a:custGeom>
              <a:avLst/>
              <a:gdLst>
                <a:gd name="connsiteX0" fmla="*/ 0 w 1149037"/>
                <a:gd name="connsiteY0" fmla="*/ 0 h 689422"/>
                <a:gd name="connsiteX1" fmla="*/ 1149037 w 1149037"/>
                <a:gd name="connsiteY1" fmla="*/ 0 h 689422"/>
                <a:gd name="connsiteX2" fmla="*/ 1149037 w 1149037"/>
                <a:gd name="connsiteY2" fmla="*/ 689422 h 689422"/>
                <a:gd name="connsiteX3" fmla="*/ 0 w 1149037"/>
                <a:gd name="connsiteY3" fmla="*/ 689422 h 689422"/>
                <a:gd name="connsiteX4" fmla="*/ 0 w 1149037"/>
                <a:gd name="connsiteY4" fmla="*/ 0 h 689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037" h="689422">
                  <a:moveTo>
                    <a:pt x="0" y="0"/>
                  </a:moveTo>
                  <a:lnTo>
                    <a:pt x="1149037" y="0"/>
                  </a:lnTo>
                  <a:lnTo>
                    <a:pt x="1149037" y="689422"/>
                  </a:lnTo>
                  <a:lnTo>
                    <a:pt x="0" y="689422"/>
                  </a:lnTo>
                  <a:lnTo>
                    <a:pt x="0" y="0"/>
                  </a:lnTo>
                  <a:close/>
                </a:path>
              </a:pathLst>
            </a:custGeom>
            <a:solidFill>
              <a:schemeClr val="accent3"/>
            </a:solidFill>
            <a:ln>
              <a:noFill/>
            </a:ln>
          </p:spPr>
          <p:style>
            <a:lnRef idx="3">
              <a:schemeClr val="lt1"/>
            </a:lnRef>
            <a:fillRef idx="1">
              <a:schemeClr val="accent6"/>
            </a:fillRef>
            <a:effectRef idx="1">
              <a:schemeClr val="accent6"/>
            </a:effectRef>
            <a:fontRef idx="minor">
              <a:schemeClr val="lt1"/>
            </a:fontRef>
          </p:style>
          <p:txBody>
            <a:bodyPr spcFirstLastPara="0" vert="horz" wrap="square" lIns="83820" tIns="83820" rIns="83820" bIns="83820" numCol="1" spcCol="1270" anchor="ctr" anchorCtr="0">
              <a:noAutofit/>
            </a:bodyPr>
            <a:lstStyle/>
            <a:p>
              <a:pPr algn="ctr" defTabSz="977876">
                <a:lnSpc>
                  <a:spcPct val="90000"/>
                </a:lnSpc>
                <a:spcBef>
                  <a:spcPct val="0"/>
                </a:spcBef>
                <a:spcAft>
                  <a:spcPct val="35000"/>
                </a:spcAft>
              </a:pPr>
              <a:r>
                <a:rPr lang="en-US" sz="2000" dirty="0">
                  <a:solidFill>
                    <a:schemeClr val="tx1"/>
                  </a:solidFill>
                  <a:latin typeface="Graphik Medium" charset="0"/>
                  <a:ea typeface="Graphik Medium" charset="0"/>
                  <a:cs typeface="Graphik Medium" charset="0"/>
                </a:rPr>
                <a:t>Apache Tez</a:t>
              </a:r>
            </a:p>
          </p:txBody>
        </p:sp>
      </p:grpSp>
    </p:spTree>
    <p:extLst>
      <p:ext uri="{BB962C8B-B14F-4D97-AF65-F5344CB8AC3E}">
        <p14:creationId xmlns:p14="http://schemas.microsoft.com/office/powerpoint/2010/main" val="196201410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Cricket remoting</a:t>
            </a:r>
            <a:endParaRPr lang="en-US" dirty="0"/>
          </a:p>
        </p:txBody>
      </p:sp>
      <p:sp>
        <p:nvSpPr>
          <p:cNvPr id="3" name="Content Placeholder 2"/>
          <p:cNvSpPr>
            <a:spLocks noGrp="1"/>
          </p:cNvSpPr>
          <p:nvPr>
            <p:ph idx="1"/>
          </p:nvPr>
        </p:nvSpPr>
        <p:spPr>
          <a:xfrm>
            <a:off x="233820" y="776252"/>
            <a:ext cx="8227343" cy="3513271"/>
          </a:xfrm>
        </p:spPr>
        <p:txBody>
          <a:bodyPr/>
          <a:lstStyle/>
          <a:p>
            <a:pPr marL="0">
              <a:lnSpc>
                <a:spcPct val="100000"/>
              </a:lnSpc>
              <a:spcBef>
                <a:spcPts val="0"/>
              </a:spcBef>
            </a:pPr>
            <a:r>
              <a:rPr lang="en-US" sz="1600" dirty="0">
                <a:solidFill>
                  <a:schemeClr val="accent1"/>
                </a:solidFill>
                <a:highlight>
                  <a:srgbClr val="FFFFFF"/>
                </a:highlight>
                <a:latin typeface="Consolas" charset="0"/>
              </a:rPr>
              <a:t>let </a:t>
            </a:r>
            <a:r>
              <a:rPr lang="en-US" sz="1600" dirty="0">
                <a:solidFill>
                  <a:srgbClr val="000000"/>
                </a:solidFill>
                <a:highlight>
                  <a:srgbClr val="FFFFFF"/>
                </a:highlight>
                <a:latin typeface="Consolas" charset="0"/>
              </a:rPr>
              <a:t>ping count =</a:t>
            </a:r>
          </a:p>
          <a:p>
            <a:pPr marL="0">
              <a:lnSpc>
                <a:spcPct val="100000"/>
              </a:lnSpc>
              <a:spcBef>
                <a:spcPts val="0"/>
              </a:spcBef>
            </a:pPr>
            <a:r>
              <a:rPr lang="ro-RO" sz="1600" dirty="0">
                <a:solidFill>
                  <a:srgbClr val="000000"/>
                </a:solidFill>
                <a:highlight>
                  <a:srgbClr val="FFFFFF"/>
                </a:highlight>
                <a:latin typeface="Consolas" charset="0"/>
              </a:rPr>
              <a:t>  </a:t>
            </a:r>
            <a:r>
              <a:rPr lang="ro-RO" sz="1600" dirty="0" smtClean="0">
                <a:solidFill>
                  <a:srgbClr val="000000"/>
                </a:solidFill>
                <a:highlight>
                  <a:srgbClr val="FFFFFF"/>
                </a:highlight>
                <a:latin typeface="Consolas" charset="0"/>
              </a:rPr>
              <a:t>actor </a:t>
            </a:r>
            <a:r>
              <a:rPr lang="ro-RO" sz="1600" dirty="0">
                <a:solidFill>
                  <a:srgbClr val="000000"/>
                </a:solidFill>
                <a:highlight>
                  <a:srgbClr val="FFFFFF"/>
                </a:highlight>
                <a:latin typeface="Consolas" charset="0"/>
              </a:rPr>
              <a:t>{</a:t>
            </a:r>
          </a:p>
          <a:p>
            <a:pPr marL="0">
              <a:lnSpc>
                <a:spcPct val="100000"/>
              </a:lnSpc>
              <a:spcBef>
                <a:spcPts val="0"/>
              </a:spcBef>
            </a:pPr>
            <a:r>
              <a:rPr lang="de-DE" sz="1600" dirty="0">
                <a:solidFill>
                  <a:srgbClr val="000000"/>
                </a:solidFill>
                <a:highlight>
                  <a:srgbClr val="FFFFFF"/>
                </a:highlight>
                <a:latin typeface="Consolas" charset="0"/>
              </a:rPr>
              <a:t>  </a:t>
            </a:r>
            <a:r>
              <a:rPr lang="de-DE" sz="1600" dirty="0" smtClean="0">
                <a:solidFill>
                  <a:srgbClr val="000000"/>
                </a:solidFill>
                <a:highlight>
                  <a:srgbClr val="FFFFFF"/>
                </a:highlight>
                <a:latin typeface="Consolas" charset="0"/>
              </a:rPr>
              <a:t>  </a:t>
            </a:r>
            <a:r>
              <a:rPr lang="de-DE" sz="1600" dirty="0" err="1" smtClean="0">
                <a:solidFill>
                  <a:srgbClr val="000000"/>
                </a:solidFill>
                <a:highlight>
                  <a:srgbClr val="FFFFFF"/>
                </a:highlight>
                <a:latin typeface="Consolas" charset="0"/>
              </a:rPr>
              <a:t>name</a:t>
            </a:r>
            <a:r>
              <a:rPr lang="de-DE" sz="1600" dirty="0" smtClean="0">
                <a:solidFill>
                  <a:srgbClr val="000000"/>
                </a:solidFill>
                <a:highlight>
                  <a:srgbClr val="FFFFFF"/>
                </a:highlight>
                <a:latin typeface="Consolas" charset="0"/>
              </a:rPr>
              <a:t> </a:t>
            </a:r>
            <a:r>
              <a:rPr lang="de-DE" sz="1600" dirty="0">
                <a:solidFill>
                  <a:schemeClr val="accent5"/>
                </a:solidFill>
                <a:highlight>
                  <a:srgbClr val="FFFFFF"/>
                </a:highlight>
                <a:latin typeface="Consolas" charset="0"/>
              </a:rPr>
              <a:t>"ping"</a:t>
            </a:r>
          </a:p>
          <a:p>
            <a:pPr marL="0">
              <a:lnSpc>
                <a:spcPct val="100000"/>
              </a:lnSpc>
              <a:spcBef>
                <a:spcPts val="0"/>
              </a:spcBef>
            </a:pPr>
            <a:r>
              <a:rPr lang="en-US" sz="1600" dirty="0">
                <a:solidFill>
                  <a:srgbClr val="000000"/>
                </a:solidFill>
                <a:highlight>
                  <a:srgbClr val="FFFFFF"/>
                </a:highlight>
                <a:latin typeface="Consolas" charset="0"/>
              </a:rPr>
              <a:t>    </a:t>
            </a:r>
            <a:r>
              <a:rPr lang="en-US" sz="1600" dirty="0" smtClean="0">
                <a:solidFill>
                  <a:srgbClr val="000000"/>
                </a:solidFill>
                <a:highlight>
                  <a:srgbClr val="FFFFFF"/>
                </a:highlight>
                <a:latin typeface="Consolas" charset="0"/>
              </a:rPr>
              <a:t>body </a:t>
            </a:r>
            <a:r>
              <a:rPr lang="en-US" sz="1600" dirty="0">
                <a:solidFill>
                  <a:srgbClr val="000000"/>
                </a:solidFill>
                <a:highlight>
                  <a:srgbClr val="FFFFFF"/>
                </a:highlight>
                <a:latin typeface="Consolas" charset="0"/>
              </a:rPr>
              <a:t>(</a:t>
            </a:r>
          </a:p>
          <a:p>
            <a:pPr marL="0">
              <a:lnSpc>
                <a:spcPct val="100000"/>
              </a:lnSpc>
              <a:spcBef>
                <a:spcPts val="0"/>
              </a:spcBef>
            </a:pPr>
            <a:r>
              <a:rPr lang="en-US" sz="1600" dirty="0" smtClean="0">
                <a:solidFill>
                  <a:srgbClr val="0000FF"/>
                </a:solidFill>
                <a:highlight>
                  <a:srgbClr val="FFFFFF"/>
                </a:highlight>
                <a:latin typeface="Consolas" charset="0"/>
              </a:rPr>
              <a:t>      </a:t>
            </a:r>
            <a:r>
              <a:rPr lang="en-US" sz="1600" dirty="0" smtClean="0">
                <a:solidFill>
                  <a:schemeClr val="accent1"/>
                </a:solidFill>
                <a:highlight>
                  <a:srgbClr val="FFFFFF"/>
                </a:highlight>
                <a:latin typeface="Consolas" charset="0"/>
              </a:rPr>
              <a:t>let </a:t>
            </a:r>
            <a:r>
              <a:rPr lang="en-US" sz="1600" dirty="0">
                <a:solidFill>
                  <a:srgbClr val="000000"/>
                </a:solidFill>
                <a:highlight>
                  <a:srgbClr val="FFFFFF"/>
                </a:highlight>
                <a:latin typeface="Consolas" charset="0"/>
              </a:rPr>
              <a:t>pong = </a:t>
            </a:r>
            <a:r>
              <a:rPr lang="en-US" sz="1600" dirty="0" smtClean="0">
                <a:solidFill>
                  <a:srgbClr val="000000"/>
                </a:solidFill>
                <a:highlight>
                  <a:srgbClr val="FFFFFF"/>
                </a:highlight>
                <a:latin typeface="Consolas" charset="0"/>
              </a:rPr>
              <a:t>!~ </a:t>
            </a:r>
            <a:r>
              <a:rPr lang="en-US" sz="1600" dirty="0" smtClean="0">
                <a:solidFill>
                  <a:schemeClr val="accent5"/>
                </a:solidFill>
                <a:highlight>
                  <a:srgbClr val="FFFFFF"/>
                </a:highlight>
                <a:latin typeface="Consolas" charset="0"/>
              </a:rPr>
              <a:t>"</a:t>
            </a:r>
            <a:r>
              <a:rPr lang="en-US" sz="1600" dirty="0">
                <a:solidFill>
                  <a:schemeClr val="accent5"/>
                </a:solidFill>
                <a:highlight>
                  <a:srgbClr val="FFFFFF"/>
                </a:highlight>
                <a:latin typeface="Consolas" charset="0"/>
              </a:rPr>
              <a:t>pong</a:t>
            </a:r>
            <a:r>
              <a:rPr lang="en-US" sz="1600" dirty="0" smtClean="0">
                <a:solidFill>
                  <a:schemeClr val="accent5"/>
                </a:solidFill>
                <a:highlight>
                  <a:srgbClr val="FFFFFF"/>
                </a:highlight>
                <a:latin typeface="Consolas" charset="0"/>
              </a:rPr>
              <a:t>"</a:t>
            </a:r>
            <a:endParaRPr lang="en-US" sz="1600" dirty="0">
              <a:solidFill>
                <a:schemeClr val="accent5"/>
              </a:solidFill>
              <a:highlight>
                <a:srgbClr val="FFFFFF"/>
              </a:highlight>
              <a:latin typeface="Consolas" charset="0"/>
            </a:endParaRPr>
          </a:p>
          <a:p>
            <a:pPr marL="0">
              <a:lnSpc>
                <a:spcPct val="100000"/>
              </a:lnSpc>
              <a:spcBef>
                <a:spcPts val="0"/>
              </a:spcBef>
            </a:pPr>
            <a:r>
              <a:rPr lang="en-US" sz="1600" dirty="0" smtClean="0">
                <a:solidFill>
                  <a:srgbClr val="0000FF"/>
                </a:solidFill>
                <a:highlight>
                  <a:srgbClr val="FFFFFF"/>
                </a:highlight>
                <a:latin typeface="Consolas" charset="0"/>
              </a:rPr>
              <a:t>      </a:t>
            </a:r>
            <a:r>
              <a:rPr lang="en-US" sz="1600" dirty="0" smtClean="0">
                <a:solidFill>
                  <a:schemeClr val="accent1"/>
                </a:solidFill>
                <a:highlight>
                  <a:srgbClr val="FFFFFF"/>
                </a:highlight>
                <a:latin typeface="Consolas" charset="0"/>
              </a:rPr>
              <a:t>let </a:t>
            </a:r>
            <a:r>
              <a:rPr lang="en-US" sz="1600" dirty="0">
                <a:solidFill>
                  <a:schemeClr val="accent1"/>
                </a:solidFill>
                <a:highlight>
                  <a:srgbClr val="FFFFFF"/>
                </a:highlight>
                <a:latin typeface="Consolas" charset="0"/>
              </a:rPr>
              <a:t>rec </a:t>
            </a:r>
            <a:r>
              <a:rPr lang="en-US" sz="1600" dirty="0">
                <a:solidFill>
                  <a:srgbClr val="000000"/>
                </a:solidFill>
                <a:highlight>
                  <a:srgbClr val="FFFFFF"/>
                </a:highlight>
                <a:latin typeface="Consolas" charset="0"/>
              </a:rPr>
              <a:t>loop count = </a:t>
            </a:r>
            <a:endParaRPr lang="en-US" sz="1600" dirty="0" smtClean="0">
              <a:solidFill>
                <a:srgbClr val="000000"/>
              </a:solidFill>
              <a:highlight>
                <a:srgbClr val="FFFFFF"/>
              </a:highlight>
              <a:latin typeface="Consolas" charset="0"/>
            </a:endParaRPr>
          </a:p>
          <a:p>
            <a:pPr marL="0">
              <a:lnSpc>
                <a:spcPct val="100000"/>
              </a:lnSpc>
              <a:spcBef>
                <a:spcPts val="0"/>
              </a:spcBef>
            </a:pPr>
            <a:r>
              <a:rPr lang="de-DE" sz="1600" dirty="0" smtClean="0">
                <a:solidFill>
                  <a:srgbClr val="000000"/>
                </a:solidFill>
                <a:highlight>
                  <a:srgbClr val="FFFFFF"/>
                </a:highlight>
                <a:latin typeface="Consolas" charset="0"/>
              </a:rPr>
              <a:t>        </a:t>
            </a:r>
            <a:r>
              <a:rPr lang="de-DE" sz="1600" dirty="0" err="1" smtClean="0">
                <a:solidFill>
                  <a:srgbClr val="000000"/>
                </a:solidFill>
                <a:highlight>
                  <a:srgbClr val="FFFFFF"/>
                </a:highlight>
                <a:latin typeface="Consolas" charset="0"/>
              </a:rPr>
              <a:t>messageHandler</a:t>
            </a:r>
            <a:r>
              <a:rPr lang="de-DE" sz="1600" dirty="0" smtClean="0">
                <a:solidFill>
                  <a:srgbClr val="000000"/>
                </a:solidFill>
                <a:highlight>
                  <a:srgbClr val="FFFFFF"/>
                </a:highlight>
                <a:latin typeface="Consolas" charset="0"/>
              </a:rPr>
              <a:t> {</a:t>
            </a:r>
          </a:p>
          <a:p>
            <a:pPr marL="0">
              <a:lnSpc>
                <a:spcPct val="100000"/>
              </a:lnSpc>
              <a:spcBef>
                <a:spcPts val="0"/>
              </a:spcBef>
            </a:pPr>
            <a:r>
              <a:rPr lang="en-US" sz="1600" dirty="0" smtClean="0">
                <a:solidFill>
                  <a:srgbClr val="0000FF"/>
                </a:solidFill>
                <a:highlight>
                  <a:srgbClr val="FFFFFF"/>
                </a:highlight>
                <a:latin typeface="Consolas" charset="0"/>
              </a:rPr>
              <a:t>          </a:t>
            </a:r>
            <a:r>
              <a:rPr lang="en-US" sz="1600" dirty="0" smtClean="0">
                <a:solidFill>
                  <a:schemeClr val="accent1"/>
                </a:solidFill>
                <a:highlight>
                  <a:srgbClr val="FFFFFF"/>
                </a:highlight>
                <a:latin typeface="Consolas" charset="0"/>
              </a:rPr>
              <a:t>let</a:t>
            </a:r>
            <a:r>
              <a:rPr lang="en-US" sz="1600" dirty="0">
                <a:solidFill>
                  <a:schemeClr val="accent1"/>
                </a:solidFill>
                <a:highlight>
                  <a:srgbClr val="FFFFFF"/>
                </a:highlight>
                <a:latin typeface="Consolas" charset="0"/>
              </a:rPr>
              <a:t>!</a:t>
            </a:r>
            <a:r>
              <a:rPr lang="en-US" sz="1600" dirty="0">
                <a:solidFill>
                  <a:srgbClr val="000000"/>
                </a:solidFill>
                <a:highlight>
                  <a:srgbClr val="FFFFFF"/>
                </a:highlight>
                <a:latin typeface="Consolas" charset="0"/>
              </a:rPr>
              <a:t> </a:t>
            </a:r>
            <a:r>
              <a:rPr lang="en-US" sz="1600" dirty="0" err="1">
                <a:solidFill>
                  <a:srgbClr val="000000"/>
                </a:solidFill>
                <a:highlight>
                  <a:srgbClr val="FFFFFF"/>
                </a:highlight>
                <a:latin typeface="Consolas" charset="0"/>
              </a:rPr>
              <a:t>msg</a:t>
            </a:r>
            <a:r>
              <a:rPr lang="en-US" sz="1600" dirty="0">
                <a:solidFill>
                  <a:srgbClr val="000000"/>
                </a:solidFill>
                <a:highlight>
                  <a:srgbClr val="FFFFFF"/>
                </a:highlight>
                <a:latin typeface="Consolas" charset="0"/>
              </a:rPr>
              <a:t> = </a:t>
            </a:r>
            <a:r>
              <a:rPr lang="en-US" sz="1600" dirty="0" err="1">
                <a:solidFill>
                  <a:srgbClr val="000000"/>
                </a:solidFill>
                <a:highlight>
                  <a:srgbClr val="FFFFFF"/>
                </a:highlight>
                <a:latin typeface="Consolas" charset="0"/>
              </a:rPr>
              <a:t>Message.receive</a:t>
            </a:r>
            <a:r>
              <a:rPr lang="en-US" sz="1600" dirty="0">
                <a:solidFill>
                  <a:srgbClr val="000000"/>
                </a:solidFill>
                <a:highlight>
                  <a:srgbClr val="FFFFFF"/>
                </a:highlight>
                <a:latin typeface="Consolas" charset="0"/>
              </a:rPr>
              <a:t>()</a:t>
            </a:r>
          </a:p>
          <a:p>
            <a:pPr marL="0">
              <a:lnSpc>
                <a:spcPct val="100000"/>
              </a:lnSpc>
              <a:spcBef>
                <a:spcPts val="0"/>
              </a:spcBef>
            </a:pPr>
            <a:r>
              <a:rPr lang="en-US" sz="1600" dirty="0" smtClean="0">
                <a:solidFill>
                  <a:srgbClr val="0000FF"/>
                </a:solidFill>
                <a:highlight>
                  <a:srgbClr val="FFFFFF"/>
                </a:highlight>
                <a:latin typeface="Consolas" charset="0"/>
              </a:rPr>
              <a:t>          </a:t>
            </a:r>
            <a:r>
              <a:rPr lang="en-US" sz="1600" dirty="0" smtClean="0">
                <a:solidFill>
                  <a:schemeClr val="accent1"/>
                </a:solidFill>
                <a:highlight>
                  <a:srgbClr val="FFFFFF"/>
                </a:highlight>
                <a:latin typeface="Consolas" charset="0"/>
              </a:rPr>
              <a:t>match </a:t>
            </a:r>
            <a:r>
              <a:rPr lang="en-US" sz="1600" dirty="0" err="1">
                <a:solidFill>
                  <a:srgbClr val="000000"/>
                </a:solidFill>
                <a:highlight>
                  <a:srgbClr val="FFFFFF"/>
                </a:highlight>
                <a:latin typeface="Consolas" charset="0"/>
              </a:rPr>
              <a:t>msg</a:t>
            </a:r>
            <a:r>
              <a:rPr lang="en-US" sz="1600" dirty="0">
                <a:solidFill>
                  <a:srgbClr val="000000"/>
                </a:solidFill>
                <a:highlight>
                  <a:srgbClr val="FFFFFF"/>
                </a:highlight>
                <a:latin typeface="Consolas" charset="0"/>
              </a:rPr>
              <a:t> </a:t>
            </a:r>
            <a:r>
              <a:rPr lang="en-US" sz="1600" dirty="0">
                <a:solidFill>
                  <a:schemeClr val="accent1"/>
                </a:solidFill>
                <a:highlight>
                  <a:srgbClr val="FFFFFF"/>
                </a:highlight>
                <a:latin typeface="Consolas" charset="0"/>
              </a:rPr>
              <a:t>with</a:t>
            </a:r>
          </a:p>
          <a:p>
            <a:pPr marL="0">
              <a:lnSpc>
                <a:spcPct val="100000"/>
              </a:lnSpc>
              <a:spcBef>
                <a:spcPts val="0"/>
              </a:spcBef>
            </a:pPr>
            <a:r>
              <a:rPr lang="en-US" sz="1600" dirty="0" smtClean="0">
                <a:solidFill>
                  <a:srgbClr val="000000"/>
                </a:solidFill>
                <a:highlight>
                  <a:srgbClr val="FFFFFF"/>
                </a:highlight>
                <a:latin typeface="Consolas" charset="0"/>
              </a:rPr>
              <a:t>          | </a:t>
            </a:r>
            <a:r>
              <a:rPr lang="en-US" sz="1600" dirty="0">
                <a:solidFill>
                  <a:srgbClr val="000000"/>
                </a:solidFill>
                <a:highlight>
                  <a:srgbClr val="FFFFFF"/>
                </a:highlight>
                <a:latin typeface="Consolas" charset="0"/>
              </a:rPr>
              <a:t>Pong </a:t>
            </a:r>
            <a:r>
              <a:rPr lang="en-US" sz="1600" dirty="0">
                <a:solidFill>
                  <a:schemeClr val="accent1"/>
                </a:solidFill>
                <a:highlight>
                  <a:srgbClr val="FFFFFF"/>
                </a:highlight>
                <a:latin typeface="Consolas" charset="0"/>
              </a:rPr>
              <a:t>when </a:t>
            </a:r>
            <a:r>
              <a:rPr lang="en-US" sz="1600" dirty="0">
                <a:solidFill>
                  <a:srgbClr val="000000"/>
                </a:solidFill>
                <a:highlight>
                  <a:srgbClr val="FFFFFF"/>
                </a:highlight>
                <a:latin typeface="Consolas" charset="0"/>
              </a:rPr>
              <a:t>count &gt; 0 </a:t>
            </a:r>
            <a:r>
              <a:rPr lang="en-US" sz="1600" dirty="0">
                <a:solidFill>
                  <a:schemeClr val="accent1"/>
                </a:solidFill>
                <a:highlight>
                  <a:srgbClr val="FFFFFF"/>
                </a:highlight>
                <a:latin typeface="Consolas" charset="0"/>
              </a:rPr>
              <a:t>-&gt;</a:t>
            </a:r>
          </a:p>
          <a:p>
            <a:pPr marL="0">
              <a:lnSpc>
                <a:spcPct val="100000"/>
              </a:lnSpc>
              <a:spcBef>
                <a:spcPts val="0"/>
              </a:spcBef>
            </a:pPr>
            <a:r>
              <a:rPr lang="en-US" sz="1600" dirty="0" smtClean="0">
                <a:solidFill>
                  <a:srgbClr val="0000FF"/>
                </a:solidFill>
                <a:highlight>
                  <a:srgbClr val="FFFFFF"/>
                </a:highlight>
                <a:latin typeface="Consolas" charset="0"/>
              </a:rPr>
              <a:t>            </a:t>
            </a:r>
            <a:r>
              <a:rPr lang="en-US" sz="1600" dirty="0" smtClean="0">
                <a:solidFill>
                  <a:schemeClr val="accent1"/>
                </a:solidFill>
                <a:highlight>
                  <a:srgbClr val="FFFFFF"/>
                </a:highlight>
                <a:latin typeface="Consolas" charset="0"/>
              </a:rPr>
              <a:t>if </a:t>
            </a:r>
            <a:r>
              <a:rPr lang="en-US" sz="1600" dirty="0">
                <a:solidFill>
                  <a:srgbClr val="000000"/>
                </a:solidFill>
                <a:highlight>
                  <a:srgbClr val="FFFFFF"/>
                </a:highlight>
                <a:latin typeface="Consolas" charset="0"/>
              </a:rPr>
              <a:t>count % 1000 = 0 </a:t>
            </a:r>
            <a:r>
              <a:rPr lang="en-US" sz="1600" dirty="0">
                <a:solidFill>
                  <a:schemeClr val="accent1"/>
                </a:solidFill>
                <a:highlight>
                  <a:srgbClr val="FFFFFF"/>
                </a:highlight>
                <a:latin typeface="Consolas" charset="0"/>
              </a:rPr>
              <a:t>then </a:t>
            </a:r>
            <a:r>
              <a:rPr lang="en-US" sz="1600" dirty="0" err="1">
                <a:solidFill>
                  <a:srgbClr val="000000"/>
                </a:solidFill>
                <a:highlight>
                  <a:srgbClr val="FFFFFF"/>
                </a:highlight>
                <a:latin typeface="Consolas" charset="0"/>
              </a:rPr>
              <a:t>printfn</a:t>
            </a:r>
            <a:r>
              <a:rPr lang="en-US" sz="1600" dirty="0">
                <a:solidFill>
                  <a:srgbClr val="000000"/>
                </a:solidFill>
                <a:highlight>
                  <a:srgbClr val="FFFFFF"/>
                </a:highlight>
                <a:latin typeface="Consolas" charset="0"/>
              </a:rPr>
              <a:t> </a:t>
            </a:r>
            <a:r>
              <a:rPr lang="en-US" sz="1600" dirty="0">
                <a:solidFill>
                  <a:schemeClr val="accent5"/>
                </a:solidFill>
                <a:highlight>
                  <a:srgbClr val="FFFFFF"/>
                </a:highlight>
                <a:latin typeface="Consolas" charset="0"/>
              </a:rPr>
              <a:t>"Ping: ping %d" </a:t>
            </a:r>
            <a:r>
              <a:rPr lang="en-US" sz="1600" dirty="0">
                <a:solidFill>
                  <a:srgbClr val="000000"/>
                </a:solidFill>
                <a:highlight>
                  <a:srgbClr val="FFFFFF"/>
                </a:highlight>
                <a:latin typeface="Consolas" charset="0"/>
              </a:rPr>
              <a:t>count</a:t>
            </a:r>
          </a:p>
          <a:p>
            <a:pPr marL="0">
              <a:lnSpc>
                <a:spcPct val="100000"/>
              </a:lnSpc>
              <a:spcBef>
                <a:spcPts val="0"/>
              </a:spcBef>
            </a:pPr>
            <a:r>
              <a:rPr lang="de-DE" sz="1600" dirty="0" smtClean="0">
                <a:solidFill>
                  <a:srgbClr val="0000FF"/>
                </a:solidFill>
                <a:highlight>
                  <a:srgbClr val="FFFFFF"/>
                </a:highlight>
                <a:latin typeface="Consolas" charset="0"/>
              </a:rPr>
              <a:t>              </a:t>
            </a:r>
            <a:r>
              <a:rPr lang="de-DE" sz="1600" dirty="0" smtClean="0">
                <a:solidFill>
                  <a:schemeClr val="accent1"/>
                </a:solidFill>
                <a:highlight>
                  <a:srgbClr val="FFFFFF"/>
                </a:highlight>
                <a:latin typeface="Consolas" charset="0"/>
              </a:rPr>
              <a:t>do</a:t>
            </a:r>
            <a:r>
              <a:rPr lang="de-DE" sz="1600" dirty="0">
                <a:solidFill>
                  <a:schemeClr val="accent1"/>
                </a:solidFill>
                <a:highlight>
                  <a:srgbClr val="FFFFFF"/>
                </a:highlight>
                <a:latin typeface="Consolas" charset="0"/>
              </a:rPr>
              <a:t>! </a:t>
            </a:r>
            <a:r>
              <a:rPr lang="de-DE" sz="1600" dirty="0" err="1">
                <a:solidFill>
                  <a:srgbClr val="000000"/>
                </a:solidFill>
                <a:highlight>
                  <a:srgbClr val="FFFFFF"/>
                </a:highlight>
                <a:latin typeface="Consolas" charset="0"/>
              </a:rPr>
              <a:t>Message.post</a:t>
            </a:r>
            <a:r>
              <a:rPr lang="de-DE" sz="1600" dirty="0">
                <a:solidFill>
                  <a:srgbClr val="000000"/>
                </a:solidFill>
                <a:highlight>
                  <a:srgbClr val="FFFFFF"/>
                </a:highlight>
                <a:latin typeface="Consolas" charset="0"/>
              </a:rPr>
              <a:t> </a:t>
            </a:r>
            <a:r>
              <a:rPr lang="de-DE" sz="1600" dirty="0" err="1">
                <a:solidFill>
                  <a:srgbClr val="000000"/>
                </a:solidFill>
                <a:highlight>
                  <a:srgbClr val="FFFFFF"/>
                </a:highlight>
                <a:latin typeface="Consolas" charset="0"/>
              </a:rPr>
              <a:t>pong.Value</a:t>
            </a:r>
            <a:r>
              <a:rPr lang="de-DE" sz="1600" dirty="0">
                <a:solidFill>
                  <a:srgbClr val="000000"/>
                </a:solidFill>
                <a:highlight>
                  <a:srgbClr val="FFFFFF"/>
                </a:highlight>
                <a:latin typeface="Consolas" charset="0"/>
              </a:rPr>
              <a:t> Ping</a:t>
            </a:r>
          </a:p>
          <a:p>
            <a:pPr marL="0">
              <a:lnSpc>
                <a:spcPct val="100000"/>
              </a:lnSpc>
              <a:spcBef>
                <a:spcPts val="0"/>
              </a:spcBef>
            </a:pPr>
            <a:r>
              <a:rPr lang="en-US" sz="1600" dirty="0" smtClean="0">
                <a:solidFill>
                  <a:srgbClr val="0000FF"/>
                </a:solidFill>
                <a:highlight>
                  <a:srgbClr val="FFFFFF"/>
                </a:highlight>
                <a:latin typeface="Consolas" charset="0"/>
              </a:rPr>
              <a:t>              </a:t>
            </a:r>
            <a:r>
              <a:rPr lang="en-US" sz="1600" dirty="0" smtClean="0">
                <a:solidFill>
                  <a:schemeClr val="accent1"/>
                </a:solidFill>
                <a:highlight>
                  <a:srgbClr val="FFFFFF"/>
                </a:highlight>
                <a:latin typeface="Consolas" charset="0"/>
              </a:rPr>
              <a:t>return</a:t>
            </a:r>
            <a:r>
              <a:rPr lang="en-US" sz="1600" dirty="0">
                <a:solidFill>
                  <a:schemeClr val="accent1"/>
                </a:solidFill>
                <a:highlight>
                  <a:srgbClr val="FFFFFF"/>
                </a:highlight>
                <a:latin typeface="Consolas" charset="0"/>
              </a:rPr>
              <a:t>!</a:t>
            </a:r>
            <a:r>
              <a:rPr lang="en-US" sz="1600" dirty="0">
                <a:solidFill>
                  <a:srgbClr val="000000"/>
                </a:solidFill>
                <a:highlight>
                  <a:srgbClr val="FFFFFF"/>
                </a:highlight>
                <a:latin typeface="Consolas" charset="0"/>
              </a:rPr>
              <a:t> loop (count - 1)</a:t>
            </a:r>
          </a:p>
          <a:p>
            <a:pPr marL="0">
              <a:lnSpc>
                <a:spcPct val="100000"/>
              </a:lnSpc>
              <a:spcBef>
                <a:spcPts val="0"/>
              </a:spcBef>
            </a:pPr>
            <a:r>
              <a:rPr lang="en-US" sz="1600" dirty="0" smtClean="0">
                <a:solidFill>
                  <a:srgbClr val="000000"/>
                </a:solidFill>
                <a:highlight>
                  <a:srgbClr val="FFFFFF"/>
                </a:highlight>
                <a:latin typeface="Consolas" charset="0"/>
              </a:rPr>
              <a:t>          | </a:t>
            </a:r>
            <a:r>
              <a:rPr lang="en-US" sz="1600" dirty="0">
                <a:solidFill>
                  <a:srgbClr val="000000"/>
                </a:solidFill>
                <a:highlight>
                  <a:srgbClr val="FFFFFF"/>
                </a:highlight>
                <a:latin typeface="Consolas" charset="0"/>
              </a:rPr>
              <a:t>Ping </a:t>
            </a:r>
            <a:r>
              <a:rPr lang="en-US" sz="1600" dirty="0">
                <a:solidFill>
                  <a:srgbClr val="0000FF"/>
                </a:solidFill>
                <a:highlight>
                  <a:srgbClr val="FFFFFF"/>
                </a:highlight>
                <a:latin typeface="Consolas" charset="0"/>
              </a:rPr>
              <a:t>-&gt;</a:t>
            </a:r>
            <a:r>
              <a:rPr lang="en-US" sz="1600" dirty="0">
                <a:solidFill>
                  <a:srgbClr val="000000"/>
                </a:solidFill>
                <a:highlight>
                  <a:srgbClr val="FFFFFF"/>
                </a:highlight>
                <a:latin typeface="Consolas" charset="0"/>
              </a:rPr>
              <a:t> </a:t>
            </a:r>
            <a:r>
              <a:rPr lang="en-US" sz="1600" dirty="0" err="1">
                <a:solidFill>
                  <a:srgbClr val="000000"/>
                </a:solidFill>
                <a:highlight>
                  <a:srgbClr val="FFFFFF"/>
                </a:highlight>
                <a:latin typeface="Consolas" charset="0"/>
              </a:rPr>
              <a:t>failwithf</a:t>
            </a:r>
            <a:r>
              <a:rPr lang="en-US" sz="1600" dirty="0">
                <a:solidFill>
                  <a:srgbClr val="000000"/>
                </a:solidFill>
                <a:highlight>
                  <a:srgbClr val="FFFFFF"/>
                </a:highlight>
                <a:latin typeface="Consolas" charset="0"/>
              </a:rPr>
              <a:t> </a:t>
            </a:r>
            <a:r>
              <a:rPr lang="en-US" sz="1600" dirty="0">
                <a:solidFill>
                  <a:schemeClr val="accent5"/>
                </a:solidFill>
                <a:highlight>
                  <a:srgbClr val="FFFFFF"/>
                </a:highlight>
                <a:latin typeface="Consolas" charset="0"/>
              </a:rPr>
              <a:t>"Ping: received a ping message, panic..."</a:t>
            </a:r>
          </a:p>
          <a:p>
            <a:pPr marL="0">
              <a:lnSpc>
                <a:spcPct val="100000"/>
              </a:lnSpc>
              <a:spcBef>
                <a:spcPts val="0"/>
              </a:spcBef>
            </a:pPr>
            <a:r>
              <a:rPr lang="de-DE" sz="1600" dirty="0" smtClean="0">
                <a:solidFill>
                  <a:srgbClr val="000000"/>
                </a:solidFill>
                <a:highlight>
                  <a:srgbClr val="FFFFFF"/>
                </a:highlight>
                <a:latin typeface="Consolas" charset="0"/>
              </a:rPr>
              <a:t>          | </a:t>
            </a:r>
            <a:r>
              <a:rPr lang="de-DE" sz="1600" dirty="0">
                <a:solidFill>
                  <a:srgbClr val="000000"/>
                </a:solidFill>
                <a:highlight>
                  <a:srgbClr val="FFFFFF"/>
                </a:highlight>
                <a:latin typeface="Consolas" charset="0"/>
              </a:rPr>
              <a:t>_ </a:t>
            </a:r>
            <a:r>
              <a:rPr lang="de-DE" sz="1600" dirty="0">
                <a:solidFill>
                  <a:srgbClr val="0000FF"/>
                </a:solidFill>
                <a:highlight>
                  <a:srgbClr val="FFFFFF"/>
                </a:highlight>
                <a:latin typeface="Consolas" charset="0"/>
              </a:rPr>
              <a:t>-&gt;</a:t>
            </a:r>
            <a:r>
              <a:rPr lang="de-DE" sz="1600" dirty="0">
                <a:solidFill>
                  <a:srgbClr val="000000"/>
                </a:solidFill>
                <a:highlight>
                  <a:srgbClr val="FFFFFF"/>
                </a:highlight>
                <a:latin typeface="Consolas" charset="0"/>
              </a:rPr>
              <a:t> </a:t>
            </a:r>
            <a:r>
              <a:rPr lang="de-DE" sz="1600" dirty="0">
                <a:solidFill>
                  <a:schemeClr val="accent1"/>
                </a:solidFill>
                <a:highlight>
                  <a:srgbClr val="FFFFFF"/>
                </a:highlight>
                <a:latin typeface="Consolas" charset="0"/>
              </a:rPr>
              <a:t>do!</a:t>
            </a:r>
            <a:r>
              <a:rPr lang="de-DE" sz="1600" dirty="0">
                <a:solidFill>
                  <a:srgbClr val="000000"/>
                </a:solidFill>
                <a:highlight>
                  <a:srgbClr val="FFFFFF"/>
                </a:highlight>
                <a:latin typeface="Consolas" charset="0"/>
              </a:rPr>
              <a:t> </a:t>
            </a:r>
            <a:r>
              <a:rPr lang="de-DE" sz="1600" dirty="0" err="1">
                <a:solidFill>
                  <a:srgbClr val="000000"/>
                </a:solidFill>
                <a:highlight>
                  <a:srgbClr val="FFFFFF"/>
                </a:highlight>
                <a:latin typeface="Consolas" charset="0"/>
              </a:rPr>
              <a:t>Message.post</a:t>
            </a:r>
            <a:r>
              <a:rPr lang="de-DE" sz="1600" dirty="0">
                <a:solidFill>
                  <a:srgbClr val="000000"/>
                </a:solidFill>
                <a:highlight>
                  <a:srgbClr val="FFFFFF"/>
                </a:highlight>
                <a:latin typeface="Consolas" charset="0"/>
              </a:rPr>
              <a:t> </a:t>
            </a:r>
            <a:r>
              <a:rPr lang="de-DE" sz="1600" dirty="0" err="1">
                <a:solidFill>
                  <a:srgbClr val="000000"/>
                </a:solidFill>
                <a:highlight>
                  <a:srgbClr val="FFFFFF"/>
                </a:highlight>
                <a:latin typeface="Consolas" charset="0"/>
              </a:rPr>
              <a:t>pong.Value</a:t>
            </a:r>
            <a:r>
              <a:rPr lang="de-DE" sz="1600" dirty="0">
                <a:solidFill>
                  <a:srgbClr val="000000"/>
                </a:solidFill>
                <a:highlight>
                  <a:srgbClr val="FFFFFF"/>
                </a:highlight>
                <a:latin typeface="Consolas" charset="0"/>
              </a:rPr>
              <a:t> </a:t>
            </a:r>
            <a:r>
              <a:rPr lang="de-DE" sz="1600" dirty="0" err="1">
                <a:solidFill>
                  <a:srgbClr val="000000"/>
                </a:solidFill>
                <a:highlight>
                  <a:srgbClr val="FFFFFF"/>
                </a:highlight>
                <a:latin typeface="Consolas" charset="0"/>
              </a:rPr>
              <a:t>Stop</a:t>
            </a:r>
            <a:endParaRPr lang="de-DE" sz="1600" dirty="0">
              <a:solidFill>
                <a:srgbClr val="000000"/>
              </a:solidFill>
              <a:highlight>
                <a:srgbClr val="FFFFFF"/>
              </a:highlight>
              <a:latin typeface="Consolas" charset="0"/>
            </a:endParaRPr>
          </a:p>
          <a:p>
            <a:pPr marL="0">
              <a:lnSpc>
                <a:spcPct val="100000"/>
              </a:lnSpc>
              <a:spcBef>
                <a:spcPts val="0"/>
              </a:spcBef>
            </a:pPr>
            <a:r>
              <a:rPr lang="de-DE" sz="1600" dirty="0" smtClean="0">
                <a:solidFill>
                  <a:srgbClr val="000000"/>
                </a:solidFill>
                <a:highlight>
                  <a:srgbClr val="FFFFFF"/>
                </a:highlight>
                <a:latin typeface="Consolas" charset="0"/>
              </a:rPr>
              <a:t>        }</a:t>
            </a:r>
          </a:p>
          <a:p>
            <a:pPr marL="0">
              <a:lnSpc>
                <a:spcPct val="100000"/>
              </a:lnSpc>
              <a:spcBef>
                <a:spcPts val="0"/>
              </a:spcBef>
            </a:pPr>
            <a:r>
              <a:rPr lang="en-US" sz="1600" dirty="0">
                <a:solidFill>
                  <a:srgbClr val="000000"/>
                </a:solidFill>
                <a:highlight>
                  <a:srgbClr val="FFFFFF"/>
                </a:highlight>
                <a:latin typeface="Consolas" charset="0"/>
              </a:rPr>
              <a:t> </a:t>
            </a:r>
            <a:r>
              <a:rPr lang="en-US" sz="1600" dirty="0" smtClean="0">
                <a:solidFill>
                  <a:srgbClr val="000000"/>
                </a:solidFill>
                <a:highlight>
                  <a:srgbClr val="FFFFFF"/>
                </a:highlight>
                <a:latin typeface="Consolas" charset="0"/>
              </a:rPr>
              <a:t>     loop count </a:t>
            </a:r>
            <a:r>
              <a:rPr lang="de-DE" sz="1600" dirty="0" smtClean="0">
                <a:solidFill>
                  <a:srgbClr val="000000"/>
                </a:solidFill>
                <a:highlight>
                  <a:srgbClr val="FFFFFF"/>
                </a:highlight>
                <a:latin typeface="Consolas" charset="0"/>
              </a:rPr>
              <a:t>)}</a:t>
            </a:r>
            <a:endParaRPr lang="de-DE" sz="1600" dirty="0">
              <a:solidFill>
                <a:srgbClr val="000000"/>
              </a:solidFill>
              <a:highlight>
                <a:srgbClr val="FFFFFF"/>
              </a:highlight>
              <a:latin typeface="Consolas" charset="0"/>
            </a:endParaRPr>
          </a:p>
          <a:p>
            <a:pPr marL="0">
              <a:lnSpc>
                <a:spcPct val="100000"/>
              </a:lnSpc>
              <a:spcBef>
                <a:spcPts val="0"/>
              </a:spcBef>
            </a:pPr>
            <a:endParaRPr lang="en-US" sz="1600" dirty="0"/>
          </a:p>
        </p:txBody>
      </p:sp>
    </p:spTree>
    <p:extLst>
      <p:ext uri="{BB962C8B-B14F-4D97-AF65-F5344CB8AC3E}">
        <p14:creationId xmlns:p14="http://schemas.microsoft.com/office/powerpoint/2010/main" val="42389315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ext Placeholder 6"/>
          <p:cNvSpPr>
            <a:spLocks noGrp="1"/>
          </p:cNvSpPr>
          <p:nvPr>
            <p:ph type="body" sz="quarter" idx="13"/>
          </p:nvPr>
        </p:nvSpPr>
        <p:spPr/>
        <p:txBody>
          <a:bodyPr/>
          <a:lstStyle/>
          <a:p>
            <a:r>
              <a:rPr lang="en-US" smtClean="0"/>
              <a:t>Demo</a:t>
            </a:r>
            <a:endParaRPr lang="en-US" dirty="0"/>
          </a:p>
        </p:txBody>
      </p:sp>
      <p:sp>
        <p:nvSpPr>
          <p:cNvPr id="5" name="Title 4"/>
          <p:cNvSpPr>
            <a:spLocks noGrp="1"/>
          </p:cNvSpPr>
          <p:nvPr>
            <p:ph type="title"/>
          </p:nvPr>
        </p:nvSpPr>
        <p:spPr/>
        <p:txBody>
          <a:bodyPr/>
          <a:lstStyle/>
          <a:p>
            <a:r>
              <a:rPr lang="en-US" smtClean="0"/>
              <a:t>Demo</a:t>
            </a:r>
            <a:endParaRPr lang="en-US" dirty="0"/>
          </a:p>
        </p:txBody>
      </p:sp>
      <p:sp>
        <p:nvSpPr>
          <p:cNvPr id="6" name="Text Placeholder 5"/>
          <p:cNvSpPr>
            <a:spLocks noGrp="1"/>
          </p:cNvSpPr>
          <p:nvPr>
            <p:ph type="body" idx="1"/>
          </p:nvPr>
        </p:nvSpPr>
        <p:spPr/>
        <p:txBody>
          <a:bodyPr/>
          <a:lstStyle/>
          <a:p>
            <a:r>
              <a:rPr lang="en-US" smtClean="0"/>
              <a:t>Agents, Scanner, Cricket </a:t>
            </a:r>
            <a:endParaRPr lang="en-US" dirty="0"/>
          </a:p>
        </p:txBody>
      </p:sp>
    </p:spTree>
    <p:extLst>
      <p:ext uri="{BB962C8B-B14F-4D97-AF65-F5344CB8AC3E}">
        <p14:creationId xmlns:p14="http://schemas.microsoft.com/office/powerpoint/2010/main" val="17862112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smtClean="0"/>
              <a:t>Resilient</a:t>
            </a:r>
            <a:endParaRPr lang="en-US" dirty="0"/>
          </a:p>
        </p:txBody>
      </p:sp>
      <p:sp>
        <p:nvSpPr>
          <p:cNvPr id="3" name="Title 2"/>
          <p:cNvSpPr>
            <a:spLocks noGrp="1"/>
          </p:cNvSpPr>
          <p:nvPr>
            <p:ph type="title"/>
          </p:nvPr>
        </p:nvSpPr>
        <p:spPr/>
        <p:txBody>
          <a:bodyPr/>
          <a:lstStyle/>
          <a:p>
            <a:r>
              <a:rPr lang="en-US" smtClean="0"/>
              <a:t>Resilient</a:t>
            </a:r>
            <a:endParaRPr lang="en-US" dirty="0"/>
          </a:p>
        </p:txBody>
      </p:sp>
      <p:sp>
        <p:nvSpPr>
          <p:cNvPr id="4" name="Text Placeholder 3"/>
          <p:cNvSpPr>
            <a:spLocks noGrp="1"/>
          </p:cNvSpPr>
          <p:nvPr>
            <p:ph type="body" idx="1"/>
          </p:nvPr>
        </p:nvSpPr>
        <p:spPr/>
        <p:txBody>
          <a:bodyPr/>
          <a:lstStyle/>
          <a:p>
            <a:r>
              <a:rPr lang="en-US" sz="1700" dirty="0" smtClean="0"/>
              <a:t>The system stays responsive in the face of failure. This applies not only to highly-available, mission critical systems — any system that is not resilient will be unresponsive after a failure. Resilience is achieved by replication, containment, isolation and delegation. Failures are contained within each component, isolating components from each other and thereby ensuring that parts of the system can fail and recover without compromising the system as a whole. Recovery of each component is delegated to another (external) component and high-availability is ensured by replication where necessary. The client of a component is not burdened with handling its failures.</a:t>
            </a:r>
            <a:endParaRPr lang="en-US" sz="1700" dirty="0"/>
          </a:p>
        </p:txBody>
      </p:sp>
    </p:spTree>
    <p:extLst>
      <p:ext uri="{BB962C8B-B14F-4D97-AF65-F5344CB8AC3E}">
        <p14:creationId xmlns:p14="http://schemas.microsoft.com/office/powerpoint/2010/main" val="377658439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Error handling</a:t>
            </a:r>
            <a:endParaRPr lang="en-US" dirty="0"/>
          </a:p>
        </p:txBody>
      </p:sp>
      <p:sp>
        <p:nvSpPr>
          <p:cNvPr id="3" name="Content Placeholder 2"/>
          <p:cNvSpPr>
            <a:spLocks noGrp="1"/>
          </p:cNvSpPr>
          <p:nvPr>
            <p:ph idx="1"/>
          </p:nvPr>
        </p:nvSpPr>
        <p:spPr/>
        <p:txBody>
          <a:bodyPr>
            <a:normAutofit/>
          </a:bodyPr>
          <a:lstStyle/>
          <a:p>
            <a:r>
              <a:rPr lang="en-US" smtClean="0"/>
              <a:t>Tasks that are run using Async.RunSynchronously report failures back to the controlling thread as an exception. Use Async.Catch or try/catch to handle. </a:t>
            </a:r>
          </a:p>
          <a:p>
            <a:r>
              <a:rPr lang="en-US" smtClean="0"/>
              <a:t>Async.StartWithContinuations has an exception continuation.</a:t>
            </a:r>
          </a:p>
          <a:p>
            <a:r>
              <a:rPr lang="en-US" smtClean="0"/>
              <a:t>Supervisor pattern. </a:t>
            </a:r>
            <a:endParaRPr lang="en-US" dirty="0"/>
          </a:p>
        </p:txBody>
      </p:sp>
    </p:spTree>
    <p:extLst>
      <p:ext uri="{BB962C8B-B14F-4D97-AF65-F5344CB8AC3E}">
        <p14:creationId xmlns:p14="http://schemas.microsoft.com/office/powerpoint/2010/main" val="3193953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Async.Catch</a:t>
            </a:r>
            <a:endParaRPr lang="en-US" dirty="0"/>
          </a:p>
        </p:txBody>
      </p:sp>
      <p:pic>
        <p:nvPicPr>
          <p:cNvPr id="5" name="Screen Shot 2014-11-04 at 15.42.49.png" descr="/Users/rach/Desktop/Screen Shot 2014-11-04 at 15.42.49.png"/>
          <p:cNvPicPr>
            <a:picLocks noGrp="1" noChangeAspect="1"/>
          </p:cNvPicPr>
          <p:nvPr>
            <p:ph idx="1"/>
          </p:nvPr>
        </p:nvPicPr>
        <p:blipFill rotWithShape="1">
          <a:blip r:embed="rId3" r:link="rId4">
            <a:extLst>
              <a:ext uri="{28A0092B-C50C-407E-A947-70E740481C1C}">
                <a14:useLocalDpi xmlns:a14="http://schemas.microsoft.com/office/drawing/2010/main" val="0"/>
              </a:ext>
            </a:extLst>
          </a:blip>
          <a:srcRect l="12745" t="-92" r="956" b="-92"/>
          <a:stretch/>
        </p:blipFill>
        <p:spPr>
          <a:xfrm>
            <a:off x="1456944" y="1549398"/>
            <a:ext cx="6248400" cy="1935239"/>
          </a:xfrm>
        </p:spPr>
      </p:pic>
      <p:pic>
        <p:nvPicPr>
          <p:cNvPr id="6" name="Screen Shot 2014-11-04 at 15.42.08.png" descr="/Users/rach/Desktop/Screen Shot 2014-11-04 at 15.42.08.png"/>
          <p:cNvPicPr>
            <a:picLocks noChangeAspect="1"/>
          </p:cNvPicPr>
          <p:nvPr/>
        </p:nvPicPr>
        <p:blipFill rotWithShape="1">
          <a:blip r:embed="rId5" r:link="rId6">
            <a:extLst>
              <a:ext uri="{28A0092B-C50C-407E-A947-70E740481C1C}">
                <a14:useLocalDpi xmlns:a14="http://schemas.microsoft.com/office/drawing/2010/main" val="0"/>
              </a:ext>
            </a:extLst>
          </a:blip>
          <a:srcRect l="1986" r="5982"/>
          <a:stretch/>
        </p:blipFill>
        <p:spPr>
          <a:xfrm>
            <a:off x="970217" y="3975888"/>
            <a:ext cx="7245667" cy="1027635"/>
          </a:xfrm>
          <a:prstGeom prst="rect">
            <a:avLst/>
          </a:prstGeom>
        </p:spPr>
      </p:pic>
    </p:spTree>
    <p:extLst>
      <p:ext uri="{BB962C8B-B14F-4D97-AF65-F5344CB8AC3E}">
        <p14:creationId xmlns:p14="http://schemas.microsoft.com/office/powerpoint/2010/main" val="33568102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mtClean="0"/>
              <a:t>Async.StartWithContinuations</a:t>
            </a:r>
            <a:endParaRPr lang="en-US" dirty="0"/>
          </a:p>
        </p:txBody>
      </p:sp>
      <p:pic>
        <p:nvPicPr>
          <p:cNvPr id="4" name="Screen Shot 2014-11-04 at 15.47.17.png"/>
          <p:cNvPicPr>
            <a:picLocks noGrp="1" noChangeAspect="1"/>
          </p:cNvPicPr>
          <p:nvPr>
            <p:ph idx="1"/>
          </p:nvPr>
        </p:nvPicPr>
        <p:blipFill rotWithShape="1">
          <a:blip r:embed="rId2" r:link="rId3">
            <a:extLst>
              <a:ext uri="{28A0092B-C50C-407E-A947-70E740481C1C}">
                <a14:useLocalDpi xmlns:a14="http://schemas.microsoft.com/office/drawing/2010/main" val="0"/>
              </a:ext>
            </a:extLst>
          </a:blip>
          <a:srcRect l="16331" t="1917" b="7635"/>
          <a:stretch/>
        </p:blipFill>
        <p:spPr>
          <a:xfrm>
            <a:off x="1444337" y="1946905"/>
            <a:ext cx="6273614" cy="1233054"/>
          </a:xfrm>
        </p:spPr>
      </p:pic>
      <p:sp>
        <p:nvSpPr>
          <p:cNvPr id="5" name="TextBox 4"/>
          <p:cNvSpPr txBox="1"/>
          <p:nvPr/>
        </p:nvSpPr>
        <p:spPr>
          <a:xfrm>
            <a:off x="3138856" y="3858373"/>
            <a:ext cx="3177473" cy="369332"/>
          </a:xfrm>
          <a:prstGeom prst="rect">
            <a:avLst/>
          </a:prstGeom>
          <a:noFill/>
        </p:spPr>
        <p:txBody>
          <a:bodyPr wrap="none" rtlCol="0">
            <a:spAutoFit/>
          </a:bodyPr>
          <a:lstStyle/>
          <a:p>
            <a:r>
              <a:rPr lang="en-US" dirty="0" smtClean="0">
                <a:latin typeface="Graphik Extralight" charset="0"/>
                <a:ea typeface="Graphik Extralight" charset="0"/>
                <a:cs typeface="Graphik Extralight" charset="0"/>
              </a:rPr>
              <a:t>Getting replies from an agent</a:t>
            </a:r>
            <a:endParaRPr lang="en-US" dirty="0">
              <a:latin typeface="Graphik Extralight" charset="0"/>
              <a:ea typeface="Graphik Extralight" charset="0"/>
              <a:cs typeface="Graphik Extralight" charset="0"/>
            </a:endParaRPr>
          </a:p>
        </p:txBody>
      </p:sp>
    </p:spTree>
    <p:extLst>
      <p:ext uri="{BB962C8B-B14F-4D97-AF65-F5344CB8AC3E}">
        <p14:creationId xmlns:p14="http://schemas.microsoft.com/office/powerpoint/2010/main" val="8547237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mtClean="0"/>
              <a:t>Async.StartWithContinuations</a:t>
            </a:r>
            <a:endParaRPr lang="en-US" dirty="0"/>
          </a:p>
        </p:txBody>
      </p:sp>
      <p:pic>
        <p:nvPicPr>
          <p:cNvPr id="4" name="Screen Shot 2014-11-04 at 15.47.17.png"/>
          <p:cNvPicPr>
            <a:picLocks noGrp="1" noChangeAspect="1"/>
          </p:cNvPicPr>
          <p:nvPr>
            <p:ph idx="1"/>
          </p:nvPr>
        </p:nvPicPr>
        <p:blipFill rotWithShape="1">
          <a:blip r:embed="rId2" r:link="rId3">
            <a:extLst>
              <a:ext uri="{28A0092B-C50C-407E-A947-70E740481C1C}">
                <a14:useLocalDpi xmlns:a14="http://schemas.microsoft.com/office/drawing/2010/main" val="0"/>
              </a:ext>
            </a:extLst>
          </a:blip>
          <a:srcRect l="14632" r="1262"/>
          <a:stretch/>
        </p:blipFill>
        <p:spPr>
          <a:xfrm>
            <a:off x="2447544" y="1700940"/>
            <a:ext cx="4267200" cy="2568883"/>
          </a:xfrm>
        </p:spPr>
      </p:pic>
      <p:sp>
        <p:nvSpPr>
          <p:cNvPr id="3" name="TextBox 2"/>
          <p:cNvSpPr txBox="1"/>
          <p:nvPr/>
        </p:nvSpPr>
        <p:spPr>
          <a:xfrm>
            <a:off x="4682067" y="4517605"/>
            <a:ext cx="3243962" cy="369332"/>
          </a:xfrm>
          <a:prstGeom prst="rect">
            <a:avLst/>
          </a:prstGeom>
          <a:noFill/>
        </p:spPr>
        <p:txBody>
          <a:bodyPr wrap="square" rtlCol="0">
            <a:spAutoFit/>
          </a:bodyPr>
          <a:lstStyle/>
          <a:p>
            <a:r>
              <a:rPr lang="en-US" dirty="0" smtClean="0">
                <a:latin typeface="Graphik Extralight" charset="0"/>
                <a:ea typeface="Graphik Extralight" charset="0"/>
                <a:cs typeface="Graphik Extralight" charset="0"/>
              </a:rPr>
              <a:t>Scanning an agent</a:t>
            </a:r>
            <a:endParaRPr lang="en-US" dirty="0">
              <a:latin typeface="Graphik Extralight" charset="0"/>
              <a:ea typeface="Graphik Extralight" charset="0"/>
              <a:cs typeface="Graphik Extralight" charset="0"/>
            </a:endParaRPr>
          </a:p>
        </p:txBody>
      </p:sp>
    </p:spTree>
    <p:extLst>
      <p:ext uri="{BB962C8B-B14F-4D97-AF65-F5344CB8AC3E}">
        <p14:creationId xmlns:p14="http://schemas.microsoft.com/office/powerpoint/2010/main" val="33128954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Supervisors</a:t>
            </a:r>
            <a:endParaRPr lang="en-US" dirty="0"/>
          </a:p>
        </p:txBody>
      </p:sp>
      <p:pic>
        <p:nvPicPr>
          <p:cNvPr id="4" name="Screen Shot 2014-11-04 at 15.50.25.png" descr="/Users/rach/Desktop/Screen Shot 2014-11-04 at 15.50.25.png"/>
          <p:cNvPicPr>
            <a:picLocks noGrp="1" noChangeAspect="1"/>
          </p:cNvPicPr>
          <p:nvPr>
            <p:ph idx="1"/>
          </p:nvPr>
        </p:nvPicPr>
        <p:blipFill rotWithShape="1">
          <a:blip r:embed="rId2" r:link="rId3">
            <a:extLst>
              <a:ext uri="{28A0092B-C50C-407E-A947-70E740481C1C}">
                <a14:useLocalDpi xmlns:a14="http://schemas.microsoft.com/office/drawing/2010/main" val="0"/>
              </a:ext>
            </a:extLst>
          </a:blip>
          <a:srcRect l="8480" t="2367" r="909"/>
          <a:stretch/>
        </p:blipFill>
        <p:spPr>
          <a:xfrm>
            <a:off x="1388065" y="1082675"/>
            <a:ext cx="5375564" cy="3430011"/>
          </a:xfrm>
        </p:spPr>
      </p:pic>
    </p:spTree>
    <p:extLst>
      <p:ext uri="{BB962C8B-B14F-4D97-AF65-F5344CB8AC3E}">
        <p14:creationId xmlns:p14="http://schemas.microsoft.com/office/powerpoint/2010/main" val="28885776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Supervisors</a:t>
            </a:r>
            <a:endParaRPr lang="en-US" dirty="0"/>
          </a:p>
        </p:txBody>
      </p:sp>
      <p:pic>
        <p:nvPicPr>
          <p:cNvPr id="4" name="Screen Shot 2014-11-04 at 15.53.19.png"/>
          <p:cNvPicPr>
            <a:picLocks noGrp="1" noChangeAspect="1"/>
          </p:cNvPicPr>
          <p:nvPr>
            <p:ph idx="1"/>
          </p:nvPr>
        </p:nvPicPr>
        <p:blipFill rotWithShape="1">
          <a:blip r:embed="rId3" r:link="rId4">
            <a:extLst>
              <a:ext uri="{28A0092B-C50C-407E-A947-70E740481C1C}">
                <a14:useLocalDpi xmlns:a14="http://schemas.microsoft.com/office/drawing/2010/main" val="0"/>
              </a:ext>
            </a:extLst>
          </a:blip>
          <a:srcRect l="10387" r="2221"/>
          <a:stretch/>
        </p:blipFill>
        <p:spPr>
          <a:xfrm>
            <a:off x="930864" y="1082675"/>
            <a:ext cx="6289965" cy="3513138"/>
          </a:xfrm>
        </p:spPr>
      </p:pic>
    </p:spTree>
    <p:extLst>
      <p:ext uri="{BB962C8B-B14F-4D97-AF65-F5344CB8AC3E}">
        <p14:creationId xmlns:p14="http://schemas.microsoft.com/office/powerpoint/2010/main" val="5917602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ext Placeholder 6"/>
          <p:cNvSpPr>
            <a:spLocks noGrp="1"/>
          </p:cNvSpPr>
          <p:nvPr>
            <p:ph type="body" sz="quarter" idx="13"/>
          </p:nvPr>
        </p:nvSpPr>
        <p:spPr/>
        <p:txBody>
          <a:bodyPr/>
          <a:lstStyle/>
          <a:p>
            <a:r>
              <a:rPr lang="en-US" smtClean="0"/>
              <a:t>Demo</a:t>
            </a:r>
            <a:endParaRPr lang="en-US" dirty="0"/>
          </a:p>
        </p:txBody>
      </p:sp>
      <p:sp>
        <p:nvSpPr>
          <p:cNvPr id="5" name="Title 4"/>
          <p:cNvSpPr>
            <a:spLocks noGrp="1"/>
          </p:cNvSpPr>
          <p:nvPr>
            <p:ph type="title"/>
          </p:nvPr>
        </p:nvSpPr>
        <p:spPr/>
        <p:txBody>
          <a:bodyPr/>
          <a:lstStyle/>
          <a:p>
            <a:r>
              <a:rPr lang="en-US" smtClean="0"/>
              <a:t>Demo</a:t>
            </a:r>
            <a:endParaRPr lang="en-US" dirty="0"/>
          </a:p>
        </p:txBody>
      </p:sp>
      <p:sp>
        <p:nvSpPr>
          <p:cNvPr id="6" name="Text Placeholder 5"/>
          <p:cNvSpPr>
            <a:spLocks noGrp="1"/>
          </p:cNvSpPr>
          <p:nvPr>
            <p:ph type="body" idx="1"/>
          </p:nvPr>
        </p:nvSpPr>
        <p:spPr/>
        <p:txBody>
          <a:bodyPr/>
          <a:lstStyle/>
          <a:p>
            <a:r>
              <a:rPr lang="en-US" smtClean="0"/>
              <a:t>Error handling with supervisors and Async.StartWithContinuations</a:t>
            </a:r>
            <a:endParaRPr lang="en-US" dirty="0"/>
          </a:p>
        </p:txBody>
      </p:sp>
    </p:spTree>
    <p:extLst>
      <p:ext uri="{BB962C8B-B14F-4D97-AF65-F5344CB8AC3E}">
        <p14:creationId xmlns:p14="http://schemas.microsoft.com/office/powerpoint/2010/main" val="57079739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Reactive manifesto</a:t>
            </a:r>
            <a:endParaRPr lang="en-US" dirty="0"/>
          </a:p>
        </p:txBody>
      </p:sp>
      <p:sp>
        <p:nvSpPr>
          <p:cNvPr id="8" name="Content Placeholder 7"/>
          <p:cNvSpPr>
            <a:spLocks noGrp="1"/>
          </p:cNvSpPr>
          <p:nvPr>
            <p:ph idx="1"/>
          </p:nvPr>
        </p:nvSpPr>
        <p:spPr/>
        <p:txBody>
          <a:bodyPr/>
          <a:lstStyle/>
          <a:p>
            <a:endParaRPr lang="en-US"/>
          </a:p>
        </p:txBody>
      </p:sp>
      <p:graphicFrame>
        <p:nvGraphicFramePr>
          <p:cNvPr id="4" name="Diagram 3"/>
          <p:cNvGraphicFramePr/>
          <p:nvPr>
            <p:extLst>
              <p:ext uri="{D42A27DB-BD31-4B8C-83A1-F6EECF244321}">
                <p14:modId xmlns:p14="http://schemas.microsoft.com/office/powerpoint/2010/main" val="439777682"/>
              </p:ext>
            </p:extLst>
          </p:nvPr>
        </p:nvGraphicFramePr>
        <p:xfrm>
          <a:off x="1524000" y="539750"/>
          <a:ext cx="6096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Double Brace 5"/>
          <p:cNvSpPr/>
          <p:nvPr/>
        </p:nvSpPr>
        <p:spPr>
          <a:xfrm>
            <a:off x="5876034" y="4156075"/>
            <a:ext cx="3034146" cy="762000"/>
          </a:xfrm>
          <a:prstGeom prst="bracePair">
            <a:avLst/>
          </a:prstGeom>
          <a:ln w="19050"/>
        </p:spPr>
        <p:style>
          <a:lnRef idx="1">
            <a:schemeClr val="accent2"/>
          </a:lnRef>
          <a:fillRef idx="0">
            <a:schemeClr val="accent2"/>
          </a:fillRef>
          <a:effectRef idx="0">
            <a:schemeClr val="accent2"/>
          </a:effectRef>
          <a:fontRef idx="minor">
            <a:schemeClr val="tx1"/>
          </a:fontRef>
        </p:style>
        <p:txBody>
          <a:bodyPr rtlCol="0" anchor="ctr"/>
          <a:lstStyle/>
          <a:p>
            <a:pPr algn="ctr"/>
            <a:r>
              <a:rPr lang="en-US" sz="2400" smtClean="0">
                <a:solidFill>
                  <a:schemeClr val="accent1"/>
                </a:solidFill>
              </a:rPr>
              <a:t>Updated manifesto</a:t>
            </a:r>
            <a:r>
              <a:rPr lang="en-US" sz="2400" dirty="0" smtClean="0">
                <a:solidFill>
                  <a:schemeClr val="accent1"/>
                </a:solidFill>
              </a:rPr>
              <a:t>! </a:t>
            </a:r>
          </a:p>
          <a:p>
            <a:pPr algn="ctr"/>
            <a:r>
              <a:rPr lang="en-US" sz="2400" dirty="0" smtClean="0">
                <a:solidFill>
                  <a:schemeClr val="accent1"/>
                </a:solidFill>
              </a:rPr>
              <a:t>Sept 16, 2014</a:t>
            </a:r>
            <a:endParaRPr lang="en-US" sz="2400" dirty="0">
              <a:solidFill>
                <a:schemeClr val="accent1"/>
              </a:solidFill>
            </a:endParaRPr>
          </a:p>
        </p:txBody>
      </p:sp>
      <p:sp>
        <p:nvSpPr>
          <p:cNvPr id="7" name="TextBox 6"/>
          <p:cNvSpPr txBox="1"/>
          <p:nvPr/>
        </p:nvSpPr>
        <p:spPr>
          <a:xfrm>
            <a:off x="8589818" y="4391891"/>
            <a:ext cx="914400" cy="914400"/>
          </a:xfrm>
          <a:prstGeom prst="rect">
            <a:avLst/>
          </a:prstGeom>
        </p:spPr>
        <p:txBody>
          <a:bodyPr vert="horz" wrap="none" lIns="0" tIns="0" rIns="0" bIns="0" rtlCol="0">
            <a:noAutofit/>
          </a:bodyPr>
          <a:lstStyle/>
          <a:p>
            <a:endParaRPr lang="en-US" sz="1200" dirty="0" smtClean="0">
              <a:solidFill>
                <a:schemeClr val="tx2"/>
              </a:solidFill>
            </a:endParaRPr>
          </a:p>
        </p:txBody>
      </p:sp>
    </p:spTree>
    <p:extLst>
      <p:ext uri="{BB962C8B-B14F-4D97-AF65-F5344CB8AC3E}">
        <p14:creationId xmlns:p14="http://schemas.microsoft.com/office/powerpoint/2010/main" val="25846482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smtClean="0"/>
              <a:t>Elastic</a:t>
            </a:r>
            <a:endParaRPr lang="en-US" dirty="0"/>
          </a:p>
        </p:txBody>
      </p:sp>
      <p:sp>
        <p:nvSpPr>
          <p:cNvPr id="3" name="Title 2"/>
          <p:cNvSpPr>
            <a:spLocks noGrp="1"/>
          </p:cNvSpPr>
          <p:nvPr>
            <p:ph type="title"/>
          </p:nvPr>
        </p:nvSpPr>
        <p:spPr/>
        <p:txBody>
          <a:bodyPr/>
          <a:lstStyle/>
          <a:p>
            <a:r>
              <a:rPr lang="en-US" smtClean="0"/>
              <a:t>Elastic</a:t>
            </a:r>
            <a:endParaRPr lang="en-US" dirty="0"/>
          </a:p>
        </p:txBody>
      </p:sp>
      <p:sp>
        <p:nvSpPr>
          <p:cNvPr id="4" name="Text Placeholder 3"/>
          <p:cNvSpPr>
            <a:spLocks noGrp="1"/>
          </p:cNvSpPr>
          <p:nvPr>
            <p:ph type="body" idx="1"/>
          </p:nvPr>
        </p:nvSpPr>
        <p:spPr/>
        <p:txBody>
          <a:bodyPr/>
          <a:lstStyle/>
          <a:p>
            <a:r>
              <a:rPr lang="en-US" smtClean="0"/>
              <a:t>The system stays responsive under varying workload. Reactive Systems can react to changes in the input rate by increasing or decreasing the resources allocated to service these inputs. This implies designs that have no contention points or central bottlenecks, resulting in the ability to shard or replicate components and distribute inputs among them. Reactive Systems support predictive, as well as Reactive, scaling algorithms by providing relevant live performance measures. They achieve elasticity in a cost-effective way on commodity hardware and software platforms.</a:t>
            </a:r>
            <a:endParaRPr lang="en-US" dirty="0"/>
          </a:p>
        </p:txBody>
      </p:sp>
    </p:spTree>
    <p:extLst>
      <p:ext uri="{BB962C8B-B14F-4D97-AF65-F5344CB8AC3E}">
        <p14:creationId xmlns:p14="http://schemas.microsoft.com/office/powerpoint/2010/main" val="88785208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Scaling agents on demand</a:t>
            </a:r>
            <a:endParaRPr lang="en-US" dirty="0"/>
          </a:p>
        </p:txBody>
      </p:sp>
      <p:pic>
        <p:nvPicPr>
          <p:cNvPr id="4" name="Screen Shot 2014-11-04 at 16.01.19.png" descr="/Users/rach/Desktop/Screen Shot 2014-11-04 at 16.01.19.png"/>
          <p:cNvPicPr>
            <a:picLocks noGrp="1" noChangeAspect="1"/>
          </p:cNvPicPr>
          <p:nvPr>
            <p:ph idx="1"/>
          </p:nvPr>
        </p:nvPicPr>
        <p:blipFill rotWithShape="1">
          <a:blip r:embed="rId3" r:link="rId4">
            <a:extLst>
              <a:ext uri="{28A0092B-C50C-407E-A947-70E740481C1C}">
                <a14:useLocalDpi xmlns:a14="http://schemas.microsoft.com/office/drawing/2010/main" val="0"/>
              </a:ext>
            </a:extLst>
          </a:blip>
          <a:srcRect l="8745" r="901"/>
          <a:stretch/>
        </p:blipFill>
        <p:spPr>
          <a:xfrm>
            <a:off x="1090192" y="1082675"/>
            <a:ext cx="5971309" cy="3513138"/>
          </a:xfrm>
        </p:spPr>
      </p:pic>
    </p:spTree>
    <p:extLst>
      <p:ext uri="{BB962C8B-B14F-4D97-AF65-F5344CB8AC3E}">
        <p14:creationId xmlns:p14="http://schemas.microsoft.com/office/powerpoint/2010/main" val="16160254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ext Placeholder 6"/>
          <p:cNvSpPr>
            <a:spLocks noGrp="1"/>
          </p:cNvSpPr>
          <p:nvPr>
            <p:ph type="body" sz="quarter" idx="13"/>
          </p:nvPr>
        </p:nvSpPr>
        <p:spPr/>
        <p:txBody>
          <a:bodyPr/>
          <a:lstStyle/>
          <a:p>
            <a:r>
              <a:rPr lang="en-US" smtClean="0"/>
              <a:t>Demo</a:t>
            </a:r>
            <a:endParaRPr lang="en-US" dirty="0"/>
          </a:p>
        </p:txBody>
      </p:sp>
      <p:sp>
        <p:nvSpPr>
          <p:cNvPr id="5" name="Title 4"/>
          <p:cNvSpPr>
            <a:spLocks noGrp="1"/>
          </p:cNvSpPr>
          <p:nvPr>
            <p:ph type="title"/>
          </p:nvPr>
        </p:nvSpPr>
        <p:spPr/>
        <p:txBody>
          <a:bodyPr/>
          <a:lstStyle/>
          <a:p>
            <a:r>
              <a:rPr lang="en-US" smtClean="0"/>
              <a:t>Demo</a:t>
            </a:r>
            <a:endParaRPr lang="en-US" dirty="0"/>
          </a:p>
        </p:txBody>
      </p:sp>
      <p:sp>
        <p:nvSpPr>
          <p:cNvPr id="6" name="Text Placeholder 5"/>
          <p:cNvSpPr>
            <a:spLocks noGrp="1"/>
          </p:cNvSpPr>
          <p:nvPr>
            <p:ph type="body" idx="1"/>
          </p:nvPr>
        </p:nvSpPr>
        <p:spPr/>
        <p:txBody>
          <a:bodyPr/>
          <a:lstStyle/>
          <a:p>
            <a:r>
              <a:rPr lang="en-US" smtClean="0"/>
              <a:t>Scaling agents on demand</a:t>
            </a:r>
            <a:endParaRPr lang="en-US" dirty="0"/>
          </a:p>
        </p:txBody>
      </p:sp>
    </p:spTree>
    <p:extLst>
      <p:ext uri="{BB962C8B-B14F-4D97-AF65-F5344CB8AC3E}">
        <p14:creationId xmlns:p14="http://schemas.microsoft.com/office/powerpoint/2010/main" val="113090513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General resources &amp; additional reading</a:t>
            </a:r>
            <a:endParaRPr lang="en-US" dirty="0"/>
          </a:p>
        </p:txBody>
      </p:sp>
      <p:sp>
        <p:nvSpPr>
          <p:cNvPr id="3" name="Content Placeholder 2"/>
          <p:cNvSpPr>
            <a:spLocks noGrp="1"/>
          </p:cNvSpPr>
          <p:nvPr>
            <p:ph idx="1"/>
          </p:nvPr>
        </p:nvSpPr>
        <p:spPr/>
        <p:txBody>
          <a:bodyPr>
            <a:normAutofit/>
          </a:bodyPr>
          <a:lstStyle/>
          <a:p>
            <a:pPr marL="230183" indent="0">
              <a:buNone/>
            </a:pPr>
            <a:r>
              <a:rPr lang="en-US" dirty="0" smtClean="0"/>
              <a:t>General resources</a:t>
            </a:r>
          </a:p>
          <a:p>
            <a:pPr lvl="1"/>
            <a:r>
              <a:rPr lang="en-US" dirty="0" smtClean="0">
                <a:hlinkClick r:id="rId3"/>
              </a:rPr>
              <a:t>http://fsharp.org/</a:t>
            </a:r>
            <a:r>
              <a:rPr lang="en-US" dirty="0" smtClean="0"/>
              <a:t> </a:t>
            </a:r>
          </a:p>
          <a:p>
            <a:pPr lvl="1"/>
            <a:r>
              <a:rPr lang="en-US" dirty="0" smtClean="0"/>
              <a:t>Twitter: #</a:t>
            </a:r>
            <a:r>
              <a:rPr lang="en-US" dirty="0" err="1" smtClean="0"/>
              <a:t>fsharp</a:t>
            </a:r>
            <a:endParaRPr lang="en-US" dirty="0" smtClean="0"/>
          </a:p>
          <a:p>
            <a:pPr lvl="1"/>
            <a:r>
              <a:rPr lang="en-US" dirty="0" smtClean="0">
                <a:hlinkClick r:id="rId4"/>
              </a:rPr>
              <a:t>F# channel on Functional Programming Slack</a:t>
            </a:r>
            <a:endParaRPr lang="en-US" dirty="0" smtClean="0"/>
          </a:p>
          <a:p>
            <a:pPr marL="230183" indent="0">
              <a:buNone/>
            </a:pPr>
            <a:endParaRPr lang="en-US" dirty="0" smtClean="0"/>
          </a:p>
          <a:p>
            <a:pPr marL="230183" indent="0">
              <a:buNone/>
            </a:pPr>
            <a:r>
              <a:rPr lang="en-US" dirty="0" smtClean="0"/>
              <a:t>Additional reading on F#</a:t>
            </a:r>
            <a:endParaRPr lang="en-US" dirty="0"/>
          </a:p>
          <a:p>
            <a:pPr lvl="1"/>
            <a:r>
              <a:rPr lang="en-US" dirty="0">
                <a:hlinkClick r:id="rId5"/>
              </a:rPr>
              <a:t>F# for Fun and </a:t>
            </a:r>
            <a:r>
              <a:rPr lang="en-US" dirty="0" smtClean="0">
                <a:hlinkClick r:id="rId5"/>
              </a:rPr>
              <a:t>Profit</a:t>
            </a:r>
            <a:endParaRPr lang="en-US" dirty="0" smtClean="0"/>
          </a:p>
          <a:p>
            <a:pPr lvl="1"/>
            <a:r>
              <a:rPr lang="en-US" dirty="0" smtClean="0">
                <a:hlinkClick r:id="rId6"/>
              </a:rPr>
              <a:t>F# Weekly</a:t>
            </a:r>
            <a:endParaRPr lang="en-US" dirty="0" smtClean="0"/>
          </a:p>
        </p:txBody>
      </p:sp>
      <p:sp>
        <p:nvSpPr>
          <p:cNvPr id="5" name="Content Placeholder 4"/>
          <p:cNvSpPr>
            <a:spLocks noGrp="1"/>
          </p:cNvSpPr>
          <p:nvPr>
            <p:ph idx="12"/>
          </p:nvPr>
        </p:nvSpPr>
        <p:spPr/>
        <p:txBody>
          <a:bodyPr/>
          <a:lstStyle/>
          <a:p>
            <a:r>
              <a:rPr lang="en-US" dirty="0"/>
              <a:t>Additional reading for F# </a:t>
            </a:r>
            <a:r>
              <a:rPr lang="en-US" dirty="0" err="1"/>
              <a:t>MailboxProcessors</a:t>
            </a:r>
            <a:r>
              <a:rPr lang="en-US" dirty="0"/>
              <a:t> &amp; </a:t>
            </a:r>
            <a:r>
              <a:rPr lang="en-US" dirty="0" err="1"/>
              <a:t>Async</a:t>
            </a:r>
            <a:endParaRPr lang="en-US" dirty="0"/>
          </a:p>
          <a:p>
            <a:pPr lvl="1"/>
            <a:r>
              <a:rPr lang="en-US" dirty="0">
                <a:hlinkClick r:id="rId7"/>
              </a:rPr>
              <a:t>Concurrency in F#</a:t>
            </a:r>
            <a:endParaRPr lang="en-US" dirty="0"/>
          </a:p>
          <a:p>
            <a:pPr lvl="1"/>
            <a:r>
              <a:rPr lang="en-US" dirty="0">
                <a:hlinkClick r:id="rId8"/>
              </a:rPr>
              <a:t>FSharp.Control.Reactive</a:t>
            </a:r>
            <a:endParaRPr lang="en-US" dirty="0"/>
          </a:p>
          <a:p>
            <a:pPr lvl="1"/>
            <a:r>
              <a:rPr lang="en-US" dirty="0">
                <a:hlinkClick r:id="rId9"/>
              </a:rPr>
              <a:t>Cricket</a:t>
            </a:r>
            <a:endParaRPr lang="en-US" dirty="0"/>
          </a:p>
          <a:p>
            <a:pPr lvl="1"/>
            <a:r>
              <a:rPr lang="en-US" dirty="0">
                <a:hlinkClick r:id="rId10"/>
              </a:rPr>
              <a:t>C# async gotchas</a:t>
            </a:r>
            <a:endParaRPr lang="en-US" dirty="0"/>
          </a:p>
        </p:txBody>
      </p:sp>
    </p:spTree>
    <p:extLst>
      <p:ext uri="{BB962C8B-B14F-4D97-AF65-F5344CB8AC3E}">
        <p14:creationId xmlns:p14="http://schemas.microsoft.com/office/powerpoint/2010/main" val="12803385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Building reactive </a:t>
            </a:r>
            <a:r>
              <a:rPr lang="en-US" dirty="0"/>
              <a:t>s</a:t>
            </a:r>
            <a:r>
              <a:rPr lang="en-US" dirty="0" smtClean="0"/>
              <a:t>ervices using functional </a:t>
            </a:r>
            <a:r>
              <a:rPr lang="en-US" dirty="0"/>
              <a:t>p</a:t>
            </a:r>
            <a:r>
              <a:rPr lang="en-US" dirty="0" smtClean="0"/>
              <a:t>rogramming</a:t>
            </a:r>
            <a:endParaRPr lang="en-US" dirty="0"/>
          </a:p>
        </p:txBody>
      </p:sp>
      <p:sp>
        <p:nvSpPr>
          <p:cNvPr id="3" name="Subtitle 2"/>
          <p:cNvSpPr>
            <a:spLocks noGrp="1"/>
          </p:cNvSpPr>
          <p:nvPr>
            <p:ph type="subTitle" idx="4294967295"/>
          </p:nvPr>
        </p:nvSpPr>
        <p:spPr>
          <a:xfrm>
            <a:off x="1144113" y="3441700"/>
            <a:ext cx="6858000" cy="495675"/>
          </a:xfrm>
        </p:spPr>
        <p:txBody>
          <a:bodyPr>
            <a:normAutofit fontScale="62500" lnSpcReduction="20000"/>
          </a:bodyPr>
          <a:lstStyle/>
          <a:p>
            <a:pPr marL="230183" indent="0" algn="ctr">
              <a:buNone/>
            </a:pPr>
            <a:r>
              <a:rPr lang="en-US" dirty="0" smtClean="0">
                <a:solidFill>
                  <a:schemeClr val="bg1"/>
                </a:solidFill>
                <a:latin typeface="Graphik" charset="0"/>
                <a:ea typeface="Graphik" charset="0"/>
                <a:cs typeface="Graphik" charset="0"/>
              </a:rPr>
              <a:t>Rachel Reese | @rachelreese | </a:t>
            </a:r>
            <a:r>
              <a:rPr lang="en-US" dirty="0" err="1" smtClean="0">
                <a:solidFill>
                  <a:schemeClr val="bg1"/>
                </a:solidFill>
                <a:latin typeface="Graphik" charset="0"/>
                <a:ea typeface="Graphik" charset="0"/>
                <a:cs typeface="Graphik" charset="0"/>
              </a:rPr>
              <a:t>rachelree.se</a:t>
            </a:r>
            <a:endParaRPr lang="en-US" dirty="0" smtClean="0">
              <a:solidFill>
                <a:schemeClr val="bg1"/>
              </a:solidFill>
              <a:latin typeface="Graphik" charset="0"/>
              <a:ea typeface="Graphik" charset="0"/>
              <a:cs typeface="Graphik" charset="0"/>
            </a:endParaRPr>
          </a:p>
          <a:p>
            <a:pPr marL="230183" indent="0" algn="ctr">
              <a:buNone/>
            </a:pPr>
            <a:r>
              <a:rPr lang="en-US" dirty="0" smtClean="0">
                <a:solidFill>
                  <a:schemeClr val="bg1"/>
                </a:solidFill>
                <a:latin typeface="Graphik" charset="0"/>
                <a:ea typeface="Graphik" charset="0"/>
                <a:cs typeface="Graphik" charset="0"/>
              </a:rPr>
              <a:t>Jet Technology | @JetTechnology | </a:t>
            </a:r>
            <a:r>
              <a:rPr lang="en-US" dirty="0" err="1" smtClean="0">
                <a:solidFill>
                  <a:schemeClr val="bg1"/>
                </a:solidFill>
                <a:latin typeface="Graphik" charset="0"/>
                <a:ea typeface="Graphik" charset="0"/>
                <a:cs typeface="Graphik" charset="0"/>
              </a:rPr>
              <a:t>tech.jet.com</a:t>
            </a:r>
            <a:r>
              <a:rPr lang="en-US" dirty="0" smtClean="0">
                <a:solidFill>
                  <a:schemeClr val="bg1"/>
                </a:solidFill>
                <a:latin typeface="Graphik" charset="0"/>
                <a:ea typeface="Graphik" charset="0"/>
                <a:cs typeface="Graphik" charset="0"/>
              </a:rPr>
              <a:t> </a:t>
            </a:r>
          </a:p>
        </p:txBody>
      </p:sp>
    </p:spTree>
    <p:extLst>
      <p:ext uri="{BB962C8B-B14F-4D97-AF65-F5344CB8AC3E}">
        <p14:creationId xmlns:p14="http://schemas.microsoft.com/office/powerpoint/2010/main" val="10162208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smtClean="0"/>
              <a:t>Responsive</a:t>
            </a:r>
            <a:endParaRPr lang="en-US" dirty="0"/>
          </a:p>
        </p:txBody>
      </p:sp>
      <p:sp>
        <p:nvSpPr>
          <p:cNvPr id="3" name="Title 2"/>
          <p:cNvSpPr>
            <a:spLocks noGrp="1"/>
          </p:cNvSpPr>
          <p:nvPr>
            <p:ph type="title"/>
          </p:nvPr>
        </p:nvSpPr>
        <p:spPr/>
        <p:txBody>
          <a:bodyPr/>
          <a:lstStyle/>
          <a:p>
            <a:r>
              <a:rPr lang="en-US" smtClean="0"/>
              <a:t>Responsive</a:t>
            </a:r>
            <a:endParaRPr lang="en-US" dirty="0"/>
          </a:p>
        </p:txBody>
      </p:sp>
      <p:sp>
        <p:nvSpPr>
          <p:cNvPr id="4" name="Text Placeholder 3"/>
          <p:cNvSpPr>
            <a:spLocks noGrp="1"/>
          </p:cNvSpPr>
          <p:nvPr>
            <p:ph type="body" idx="1"/>
          </p:nvPr>
        </p:nvSpPr>
        <p:spPr/>
        <p:txBody>
          <a:bodyPr/>
          <a:lstStyle/>
          <a:p>
            <a:r>
              <a:rPr lang="en-US" dirty="0" smtClean="0"/>
              <a:t>The system responds in a timely manner if at all possible. Responsiveness is the cornerstone of usability and utility, but more than that, responsiveness means that problems may be detected quickly and dealt with effectively. Responsive systems focus on providing rapid and consistent response times, establishing reliable upper bounds so they deliver a consistent quality of service. This consistent behavior in turn simplifies error handling, builds end user confidence, and encourages further interaction.</a:t>
            </a:r>
            <a:endParaRPr lang="en-US" dirty="0"/>
          </a:p>
        </p:txBody>
      </p:sp>
    </p:spTree>
    <p:extLst>
      <p:ext uri="{BB962C8B-B14F-4D97-AF65-F5344CB8AC3E}">
        <p14:creationId xmlns:p14="http://schemas.microsoft.com/office/powerpoint/2010/main" val="224263687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Events</a:t>
            </a:r>
            <a:endParaRPr lang="en-US" dirty="0"/>
          </a:p>
        </p:txBody>
      </p:sp>
    </p:spTree>
    <p:extLst>
      <p:ext uri="{BB962C8B-B14F-4D97-AF65-F5344CB8AC3E}">
        <p14:creationId xmlns:p14="http://schemas.microsoft.com/office/powerpoint/2010/main" val="10974283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Events in F#</a:t>
            </a:r>
            <a:endParaRPr lang="en-US" dirty="0"/>
          </a:p>
        </p:txBody>
      </p:sp>
      <p:graphicFrame>
        <p:nvGraphicFramePr>
          <p:cNvPr id="14" name="Content Placeholder 13"/>
          <p:cNvGraphicFramePr>
            <a:graphicFrameLocks noGrp="1"/>
          </p:cNvGraphicFramePr>
          <p:nvPr>
            <p:ph idx="1"/>
            <p:extLst>
              <p:ext uri="{D42A27DB-BD31-4B8C-83A1-F6EECF244321}">
                <p14:modId xmlns:p14="http://schemas.microsoft.com/office/powerpoint/2010/main" val="1976586001"/>
              </p:ext>
            </p:extLst>
          </p:nvPr>
        </p:nvGraphicFramePr>
        <p:xfrm>
          <a:off x="233363" y="1219200"/>
          <a:ext cx="8228012" cy="35131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410907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First class! </a:t>
            </a:r>
            <a:r>
              <a:rPr lang="en-US" dirty="0" err="1"/>
              <a:t>Composable</a:t>
            </a:r>
            <a:r>
              <a:rPr lang="en-US" dirty="0"/>
              <a:t>!</a:t>
            </a:r>
          </a:p>
        </p:txBody>
      </p:sp>
      <p:sp>
        <p:nvSpPr>
          <p:cNvPr id="3" name="Content Placeholder 2"/>
          <p:cNvSpPr>
            <a:spLocks noGrp="1"/>
          </p:cNvSpPr>
          <p:nvPr>
            <p:ph idx="1"/>
          </p:nvPr>
        </p:nvSpPr>
        <p:spPr/>
        <p:txBody>
          <a:bodyPr/>
          <a:lstStyle/>
          <a:p>
            <a:r>
              <a:rPr lang="en-US" sz="1600" dirty="0">
                <a:solidFill>
                  <a:schemeClr val="accent1"/>
                </a:solidFill>
                <a:highlight>
                  <a:srgbClr val="FFFFFF"/>
                </a:highlight>
                <a:latin typeface="Consolas" charset="0"/>
              </a:rPr>
              <a:t>let </a:t>
            </a:r>
            <a:r>
              <a:rPr lang="en-US" sz="1600" dirty="0" smtClean="0">
                <a:solidFill>
                  <a:srgbClr val="000000"/>
                </a:solidFill>
                <a:highlight>
                  <a:srgbClr val="FFFFFF"/>
                </a:highlight>
                <a:latin typeface="Consolas" charset="0"/>
              </a:rPr>
              <a:t>register </a:t>
            </a:r>
            <a:r>
              <a:rPr lang="en-US" sz="1600" dirty="0" err="1">
                <a:solidFill>
                  <a:srgbClr val="000000"/>
                </a:solidFill>
                <a:highlight>
                  <a:srgbClr val="FFFFFF"/>
                </a:highlight>
                <a:latin typeface="Consolas" charset="0"/>
              </a:rPr>
              <a:t>ev</a:t>
            </a:r>
            <a:r>
              <a:rPr lang="en-US" sz="1600" dirty="0">
                <a:solidFill>
                  <a:srgbClr val="000000"/>
                </a:solidFill>
                <a:highlight>
                  <a:srgbClr val="FFFFFF"/>
                </a:highlight>
                <a:latin typeface="Consolas" charset="0"/>
              </a:rPr>
              <a:t> </a:t>
            </a:r>
            <a:r>
              <a:rPr lang="en-US" sz="1600" dirty="0" smtClean="0">
                <a:solidFill>
                  <a:srgbClr val="000000"/>
                </a:solidFill>
                <a:highlight>
                  <a:srgbClr val="FFFFFF"/>
                </a:highlight>
                <a:latin typeface="Consolas" charset="0"/>
              </a:rPr>
              <a:t>= </a:t>
            </a:r>
            <a:br>
              <a:rPr lang="en-US" sz="1600" dirty="0" smtClean="0">
                <a:solidFill>
                  <a:srgbClr val="000000"/>
                </a:solidFill>
                <a:highlight>
                  <a:srgbClr val="FFFFFF"/>
                </a:highlight>
                <a:latin typeface="Consolas" charset="0"/>
              </a:rPr>
            </a:br>
            <a:r>
              <a:rPr lang="en-US" sz="1600" dirty="0" smtClean="0">
                <a:solidFill>
                  <a:srgbClr val="000000"/>
                </a:solidFill>
                <a:highlight>
                  <a:srgbClr val="FFFFFF"/>
                </a:highlight>
                <a:latin typeface="Consolas" charset="0"/>
              </a:rPr>
              <a:t>  </a:t>
            </a:r>
            <a:r>
              <a:rPr lang="tr-TR" sz="1600" dirty="0" smtClean="0">
                <a:solidFill>
                  <a:srgbClr val="000000"/>
                </a:solidFill>
                <a:highlight>
                  <a:srgbClr val="FFFFFF"/>
                </a:highlight>
                <a:latin typeface="Consolas" charset="0"/>
              </a:rPr>
              <a:t>ev</a:t>
            </a:r>
            <a:br>
              <a:rPr lang="tr-TR" sz="1600" dirty="0" smtClean="0">
                <a:solidFill>
                  <a:srgbClr val="000000"/>
                </a:solidFill>
                <a:highlight>
                  <a:srgbClr val="FFFFFF"/>
                </a:highlight>
                <a:latin typeface="Consolas" charset="0"/>
              </a:rPr>
            </a:br>
            <a:r>
              <a:rPr lang="tr-TR" sz="1600" dirty="0" smtClean="0">
                <a:solidFill>
                  <a:srgbClr val="000000"/>
                </a:solidFill>
                <a:highlight>
                  <a:srgbClr val="FFFFFF"/>
                </a:highlight>
                <a:latin typeface="Consolas" charset="0"/>
              </a:rPr>
              <a:t>  </a:t>
            </a:r>
            <a:r>
              <a:rPr lang="en-US" sz="1600" dirty="0" smtClean="0">
                <a:solidFill>
                  <a:srgbClr val="000000"/>
                </a:solidFill>
                <a:highlight>
                  <a:srgbClr val="FFFFFF"/>
                </a:highlight>
                <a:latin typeface="Consolas" charset="0"/>
              </a:rPr>
              <a:t>|&gt; </a:t>
            </a:r>
            <a:r>
              <a:rPr lang="en-US" sz="1600" dirty="0" err="1">
                <a:solidFill>
                  <a:srgbClr val="000000"/>
                </a:solidFill>
                <a:highlight>
                  <a:srgbClr val="FFFFFF"/>
                </a:highlight>
                <a:latin typeface="Consolas" charset="0"/>
              </a:rPr>
              <a:t>Event.map</a:t>
            </a:r>
            <a:r>
              <a:rPr lang="en-US" sz="1600" dirty="0">
                <a:solidFill>
                  <a:srgbClr val="000000"/>
                </a:solidFill>
                <a:highlight>
                  <a:srgbClr val="FFFFFF"/>
                </a:highlight>
                <a:latin typeface="Consolas" charset="0"/>
              </a:rPr>
              <a:t>   </a:t>
            </a:r>
            <a:r>
              <a:rPr lang="en-US" sz="1600" dirty="0" smtClean="0">
                <a:solidFill>
                  <a:srgbClr val="000000"/>
                </a:solidFill>
                <a:highlight>
                  <a:srgbClr val="FFFFFF"/>
                </a:highlight>
                <a:latin typeface="Consolas" charset="0"/>
              </a:rPr>
              <a:t>(</a:t>
            </a:r>
            <a:r>
              <a:rPr lang="en-US" sz="1600" dirty="0">
                <a:solidFill>
                  <a:schemeClr val="accent1"/>
                </a:solidFill>
                <a:highlight>
                  <a:srgbClr val="FFFFFF"/>
                </a:highlight>
                <a:latin typeface="Consolas" charset="0"/>
              </a:rPr>
              <a:t>fun </a:t>
            </a:r>
            <a:r>
              <a:rPr lang="en-US" sz="1600" dirty="0">
                <a:solidFill>
                  <a:srgbClr val="000000"/>
                </a:solidFill>
                <a:highlight>
                  <a:srgbClr val="FFFFFF"/>
                </a:highlight>
                <a:latin typeface="Consolas" charset="0"/>
              </a:rPr>
              <a:t>_ </a:t>
            </a:r>
            <a:r>
              <a:rPr lang="en-US" sz="1600" dirty="0">
                <a:solidFill>
                  <a:schemeClr val="accent1"/>
                </a:solidFill>
                <a:highlight>
                  <a:srgbClr val="FFFFFF"/>
                </a:highlight>
                <a:latin typeface="Consolas" charset="0"/>
              </a:rPr>
              <a:t>-&gt;</a:t>
            </a:r>
            <a:r>
              <a:rPr lang="en-US" sz="1600" dirty="0">
                <a:solidFill>
                  <a:srgbClr val="000000"/>
                </a:solidFill>
                <a:highlight>
                  <a:srgbClr val="FFFFFF"/>
                </a:highlight>
                <a:latin typeface="Consolas" charset="0"/>
              </a:rPr>
              <a:t> </a:t>
            </a:r>
            <a:r>
              <a:rPr lang="en-US" sz="1600" dirty="0" err="1">
                <a:solidFill>
                  <a:srgbClr val="000000"/>
                </a:solidFill>
                <a:highlight>
                  <a:srgbClr val="FFFFFF"/>
                </a:highlight>
                <a:latin typeface="Consolas" charset="0"/>
              </a:rPr>
              <a:t>DateTime.Now</a:t>
            </a:r>
            <a:r>
              <a:rPr lang="en-US" sz="1600" dirty="0" smtClean="0">
                <a:solidFill>
                  <a:srgbClr val="000000"/>
                </a:solidFill>
                <a:highlight>
                  <a:srgbClr val="FFFFFF"/>
                </a:highlight>
                <a:latin typeface="Consolas" charset="0"/>
              </a:rPr>
              <a:t>)</a:t>
            </a:r>
            <a:br>
              <a:rPr lang="en-US" sz="1600" dirty="0" smtClean="0">
                <a:solidFill>
                  <a:srgbClr val="000000"/>
                </a:solidFill>
                <a:highlight>
                  <a:srgbClr val="FFFFFF"/>
                </a:highlight>
                <a:latin typeface="Consolas" charset="0"/>
              </a:rPr>
            </a:br>
            <a:r>
              <a:rPr lang="en-US" sz="1600" dirty="0" smtClean="0">
                <a:solidFill>
                  <a:srgbClr val="000000"/>
                </a:solidFill>
                <a:highlight>
                  <a:srgbClr val="FFFFFF"/>
                </a:highlight>
                <a:latin typeface="Consolas" charset="0"/>
              </a:rPr>
              <a:t>  |&gt; </a:t>
            </a:r>
            <a:r>
              <a:rPr lang="en-US" sz="1600" dirty="0" err="1">
                <a:solidFill>
                  <a:srgbClr val="000000"/>
                </a:solidFill>
                <a:highlight>
                  <a:srgbClr val="FFFFFF"/>
                </a:highlight>
                <a:latin typeface="Consolas" charset="0"/>
              </a:rPr>
              <a:t>Event.scan</a:t>
            </a:r>
            <a:r>
              <a:rPr lang="en-US" sz="1600" dirty="0">
                <a:solidFill>
                  <a:srgbClr val="000000"/>
                </a:solidFill>
                <a:highlight>
                  <a:srgbClr val="FFFFFF"/>
                </a:highlight>
                <a:latin typeface="Consolas" charset="0"/>
              </a:rPr>
              <a:t> </a:t>
            </a:r>
            <a:r>
              <a:rPr lang="en-US" sz="1600" dirty="0" smtClean="0">
                <a:solidFill>
                  <a:srgbClr val="000000"/>
                </a:solidFill>
                <a:highlight>
                  <a:srgbClr val="FFFFFF"/>
                </a:highlight>
                <a:latin typeface="Consolas" charset="0"/>
              </a:rPr>
              <a:t> (</a:t>
            </a:r>
            <a:r>
              <a:rPr lang="en-US" sz="1600" dirty="0">
                <a:solidFill>
                  <a:schemeClr val="accent1"/>
                </a:solidFill>
                <a:highlight>
                  <a:srgbClr val="FFFFFF"/>
                </a:highlight>
                <a:latin typeface="Consolas" charset="0"/>
              </a:rPr>
              <a:t>fun </a:t>
            </a:r>
            <a:r>
              <a:rPr lang="en-US" sz="1600" dirty="0">
                <a:solidFill>
                  <a:srgbClr val="000000"/>
                </a:solidFill>
                <a:highlight>
                  <a:srgbClr val="FFFFFF"/>
                </a:highlight>
                <a:latin typeface="Consolas" charset="0"/>
              </a:rPr>
              <a:t>(_, </a:t>
            </a:r>
            <a:r>
              <a:rPr lang="en-US" sz="1600" dirty="0" err="1">
                <a:solidFill>
                  <a:srgbClr val="000000"/>
                </a:solidFill>
                <a:highlight>
                  <a:srgbClr val="FFFFFF"/>
                </a:highlight>
                <a:latin typeface="Consolas" charset="0"/>
              </a:rPr>
              <a:t>currentStamp</a:t>
            </a:r>
            <a:r>
              <a:rPr lang="en-US" sz="1600" dirty="0">
                <a:solidFill>
                  <a:srgbClr val="000000"/>
                </a:solidFill>
                <a:highlight>
                  <a:srgbClr val="FFFFFF"/>
                </a:highlight>
                <a:latin typeface="Consolas" charset="0"/>
              </a:rPr>
              <a:t> : </a:t>
            </a:r>
            <a:r>
              <a:rPr lang="en-US" sz="1600" dirty="0" err="1">
                <a:solidFill>
                  <a:srgbClr val="000000"/>
                </a:solidFill>
                <a:highlight>
                  <a:srgbClr val="FFFFFF"/>
                </a:highlight>
                <a:latin typeface="Consolas" charset="0"/>
              </a:rPr>
              <a:t>DateTime</a:t>
            </a:r>
            <a:r>
              <a:rPr lang="en-US" sz="1600" dirty="0">
                <a:solidFill>
                  <a:srgbClr val="000000"/>
                </a:solidFill>
                <a:highlight>
                  <a:srgbClr val="FFFFFF"/>
                </a:highlight>
                <a:latin typeface="Consolas" charset="0"/>
              </a:rPr>
              <a:t>) </a:t>
            </a:r>
            <a:r>
              <a:rPr lang="en-US" sz="1600" dirty="0" err="1">
                <a:solidFill>
                  <a:srgbClr val="000000"/>
                </a:solidFill>
                <a:highlight>
                  <a:srgbClr val="FFFFFF"/>
                </a:highlight>
                <a:latin typeface="Consolas" charset="0"/>
              </a:rPr>
              <a:t>lastStamp</a:t>
            </a:r>
            <a:r>
              <a:rPr lang="en-US" sz="1600" dirty="0">
                <a:solidFill>
                  <a:srgbClr val="000000"/>
                </a:solidFill>
                <a:highlight>
                  <a:srgbClr val="FFFFFF"/>
                </a:highlight>
                <a:latin typeface="Consolas" charset="0"/>
              </a:rPr>
              <a:t> </a:t>
            </a:r>
            <a:r>
              <a:rPr lang="en-US" sz="1600" dirty="0" smtClean="0">
                <a:solidFill>
                  <a:schemeClr val="accent1"/>
                </a:solidFill>
                <a:highlight>
                  <a:srgbClr val="FFFFFF"/>
                </a:highlight>
                <a:latin typeface="Consolas" charset="0"/>
              </a:rPr>
              <a:t>-&gt;</a:t>
            </a:r>
            <a:r>
              <a:rPr lang="en-US" sz="1600" dirty="0" smtClean="0">
                <a:solidFill>
                  <a:srgbClr val="000000"/>
                </a:solidFill>
                <a:highlight>
                  <a:srgbClr val="FFFFFF"/>
                </a:highlight>
                <a:latin typeface="Consolas" charset="0"/>
              </a:rPr>
              <a:t/>
            </a:r>
            <a:br>
              <a:rPr lang="en-US" sz="1600" dirty="0" smtClean="0">
                <a:solidFill>
                  <a:srgbClr val="000000"/>
                </a:solidFill>
                <a:highlight>
                  <a:srgbClr val="FFFFFF"/>
                </a:highlight>
                <a:latin typeface="Consolas" charset="0"/>
              </a:rPr>
            </a:br>
            <a:r>
              <a:rPr lang="en-US" sz="1600" dirty="0" smtClean="0">
                <a:solidFill>
                  <a:srgbClr val="000000"/>
                </a:solidFill>
                <a:highlight>
                  <a:srgbClr val="FFFFFF"/>
                </a:highlight>
                <a:latin typeface="Consolas" charset="0"/>
              </a:rPr>
              <a:t>                    </a:t>
            </a:r>
            <a:r>
              <a:rPr lang="en-US" sz="1600" dirty="0" smtClean="0">
                <a:solidFill>
                  <a:schemeClr val="accent1"/>
                </a:solidFill>
                <a:highlight>
                  <a:srgbClr val="FFFFFF"/>
                </a:highlight>
                <a:latin typeface="Consolas" charset="0"/>
              </a:rPr>
              <a:t>if </a:t>
            </a:r>
            <a:r>
              <a:rPr lang="en-US" sz="1600" dirty="0">
                <a:solidFill>
                  <a:srgbClr val="000000"/>
                </a:solidFill>
                <a:highlight>
                  <a:srgbClr val="FFFFFF"/>
                </a:highlight>
                <a:latin typeface="Consolas" charset="0"/>
              </a:rPr>
              <a:t>((</a:t>
            </a:r>
            <a:r>
              <a:rPr lang="en-US" sz="1600" dirty="0" err="1">
                <a:solidFill>
                  <a:srgbClr val="000000"/>
                </a:solidFill>
                <a:highlight>
                  <a:srgbClr val="FFFFFF"/>
                </a:highlight>
                <a:latin typeface="Consolas" charset="0"/>
              </a:rPr>
              <a:t>lastStamp</a:t>
            </a:r>
            <a:r>
              <a:rPr lang="en-US" sz="1600" dirty="0">
                <a:solidFill>
                  <a:srgbClr val="000000"/>
                </a:solidFill>
                <a:highlight>
                  <a:srgbClr val="FFFFFF"/>
                </a:highlight>
                <a:latin typeface="Consolas" charset="0"/>
              </a:rPr>
              <a:t> - </a:t>
            </a:r>
            <a:r>
              <a:rPr lang="en-US" sz="1600" dirty="0" err="1">
                <a:solidFill>
                  <a:srgbClr val="000000"/>
                </a:solidFill>
                <a:highlight>
                  <a:srgbClr val="FFFFFF"/>
                </a:highlight>
                <a:latin typeface="Consolas" charset="0"/>
              </a:rPr>
              <a:t>currentStamp</a:t>
            </a:r>
            <a:r>
              <a:rPr lang="en-US" sz="1600" dirty="0">
                <a:solidFill>
                  <a:srgbClr val="000000"/>
                </a:solidFill>
                <a:highlight>
                  <a:srgbClr val="FFFFFF"/>
                </a:highlight>
                <a:latin typeface="Consolas" charset="0"/>
              </a:rPr>
              <a:t>).</a:t>
            </a:r>
            <a:r>
              <a:rPr lang="en-US" sz="1600" dirty="0" err="1">
                <a:solidFill>
                  <a:srgbClr val="000000"/>
                </a:solidFill>
                <a:highlight>
                  <a:srgbClr val="FFFFFF"/>
                </a:highlight>
                <a:latin typeface="Consolas" charset="0"/>
              </a:rPr>
              <a:t>TotalSeconds</a:t>
            </a:r>
            <a:r>
              <a:rPr lang="en-US" sz="1600" dirty="0">
                <a:solidFill>
                  <a:srgbClr val="000000"/>
                </a:solidFill>
                <a:highlight>
                  <a:srgbClr val="FFFFFF"/>
                </a:highlight>
                <a:latin typeface="Consolas" charset="0"/>
              </a:rPr>
              <a:t> &gt; </a:t>
            </a:r>
            <a:r>
              <a:rPr lang="en-US" sz="1600" dirty="0" smtClean="0">
                <a:solidFill>
                  <a:srgbClr val="000000"/>
                </a:solidFill>
                <a:highlight>
                  <a:srgbClr val="FFFFFF"/>
                </a:highlight>
                <a:latin typeface="Consolas" charset="0"/>
              </a:rPr>
              <a:t>2.0)</a:t>
            </a:r>
            <a:br>
              <a:rPr lang="en-US" sz="1600" dirty="0" smtClean="0">
                <a:solidFill>
                  <a:srgbClr val="000000"/>
                </a:solidFill>
                <a:highlight>
                  <a:srgbClr val="FFFFFF"/>
                </a:highlight>
                <a:latin typeface="Consolas" charset="0"/>
              </a:rPr>
            </a:br>
            <a:r>
              <a:rPr lang="en-US" sz="1600" dirty="0" smtClean="0">
                <a:solidFill>
                  <a:srgbClr val="000000"/>
                </a:solidFill>
                <a:highlight>
                  <a:srgbClr val="FFFFFF"/>
                </a:highlight>
                <a:latin typeface="Consolas" charset="0"/>
              </a:rPr>
              <a:t>                    </a:t>
            </a:r>
            <a:r>
              <a:rPr lang="en-US" sz="1600" dirty="0" smtClean="0">
                <a:solidFill>
                  <a:schemeClr val="accent1"/>
                </a:solidFill>
                <a:highlight>
                  <a:srgbClr val="FFFFFF"/>
                </a:highlight>
                <a:latin typeface="Consolas" charset="0"/>
              </a:rPr>
              <a:t>then </a:t>
            </a:r>
            <a:r>
              <a:rPr lang="en-US" sz="1600" dirty="0" smtClean="0">
                <a:solidFill>
                  <a:srgbClr val="000000"/>
                </a:solidFill>
                <a:highlight>
                  <a:srgbClr val="FFFFFF"/>
                </a:highlight>
                <a:latin typeface="Consolas" charset="0"/>
              </a:rPr>
              <a:t>(</a:t>
            </a:r>
            <a:r>
              <a:rPr lang="en-US" sz="1600" dirty="0">
                <a:solidFill>
                  <a:srgbClr val="000000"/>
                </a:solidFill>
                <a:highlight>
                  <a:srgbClr val="FFFFFF"/>
                </a:highlight>
                <a:latin typeface="Consolas" charset="0"/>
              </a:rPr>
              <a:t>4, </a:t>
            </a:r>
            <a:r>
              <a:rPr lang="en-US" sz="1600" dirty="0" err="1" smtClean="0">
                <a:solidFill>
                  <a:srgbClr val="000000"/>
                </a:solidFill>
                <a:highlight>
                  <a:srgbClr val="FFFFFF"/>
                </a:highlight>
                <a:latin typeface="Consolas" charset="0"/>
              </a:rPr>
              <a:t>lastStamp</a:t>
            </a:r>
            <a:r>
              <a:rPr lang="en-US" sz="1600" dirty="0" smtClean="0">
                <a:solidFill>
                  <a:srgbClr val="000000"/>
                </a:solidFill>
                <a:highlight>
                  <a:srgbClr val="FFFFFF"/>
                </a:highlight>
                <a:latin typeface="Consolas" charset="0"/>
              </a:rPr>
              <a:t>)</a:t>
            </a:r>
            <a:r>
              <a:rPr lang="en-US" sz="1600" dirty="0">
                <a:solidFill>
                  <a:srgbClr val="000000"/>
                </a:solidFill>
                <a:highlight>
                  <a:srgbClr val="FFFFFF"/>
                </a:highlight>
                <a:latin typeface="Consolas" charset="0"/>
              </a:rPr>
              <a:t/>
            </a:r>
            <a:br>
              <a:rPr lang="en-US" sz="1600" dirty="0">
                <a:solidFill>
                  <a:srgbClr val="000000"/>
                </a:solidFill>
                <a:highlight>
                  <a:srgbClr val="FFFFFF"/>
                </a:highlight>
                <a:latin typeface="Consolas" charset="0"/>
              </a:rPr>
            </a:br>
            <a:r>
              <a:rPr lang="en-US" sz="1600" dirty="0" smtClean="0">
                <a:solidFill>
                  <a:srgbClr val="000000"/>
                </a:solidFill>
                <a:highlight>
                  <a:srgbClr val="FFFFFF"/>
                </a:highlight>
                <a:latin typeface="Consolas" charset="0"/>
              </a:rPr>
              <a:t>                    </a:t>
            </a:r>
            <a:r>
              <a:rPr lang="en-US" sz="1600" dirty="0" smtClean="0">
                <a:solidFill>
                  <a:schemeClr val="accent1"/>
                </a:solidFill>
                <a:highlight>
                  <a:srgbClr val="FFFFFF"/>
                </a:highlight>
                <a:latin typeface="Consolas" charset="0"/>
              </a:rPr>
              <a:t>else </a:t>
            </a:r>
            <a:r>
              <a:rPr lang="en-US" sz="1600" dirty="0">
                <a:solidFill>
                  <a:srgbClr val="000000"/>
                </a:solidFill>
                <a:highlight>
                  <a:srgbClr val="FFFFFF"/>
                </a:highlight>
                <a:latin typeface="Consolas" charset="0"/>
              </a:rPr>
              <a:t>(1, </a:t>
            </a:r>
            <a:r>
              <a:rPr lang="en-US" sz="1600" dirty="0" err="1">
                <a:solidFill>
                  <a:srgbClr val="000000"/>
                </a:solidFill>
                <a:highlight>
                  <a:srgbClr val="FFFFFF"/>
                </a:highlight>
                <a:latin typeface="Consolas" charset="0"/>
              </a:rPr>
              <a:t>currentStamp</a:t>
            </a:r>
            <a:r>
              <a:rPr lang="en-US" sz="1600" dirty="0" smtClean="0">
                <a:solidFill>
                  <a:srgbClr val="000000"/>
                </a:solidFill>
                <a:highlight>
                  <a:srgbClr val="FFFFFF"/>
                </a:highlight>
                <a:latin typeface="Consolas" charset="0"/>
              </a:rPr>
              <a:t>))</a:t>
            </a:r>
            <a:br>
              <a:rPr lang="en-US" sz="1600" dirty="0" smtClean="0">
                <a:solidFill>
                  <a:srgbClr val="000000"/>
                </a:solidFill>
                <a:highlight>
                  <a:srgbClr val="FFFFFF"/>
                </a:highlight>
                <a:latin typeface="Consolas" charset="0"/>
              </a:rPr>
            </a:br>
            <a:r>
              <a:rPr lang="en-US" sz="1600" dirty="0" smtClean="0">
                <a:solidFill>
                  <a:srgbClr val="000000"/>
                </a:solidFill>
                <a:highlight>
                  <a:srgbClr val="FFFFFF"/>
                </a:highlight>
                <a:latin typeface="Consolas" charset="0"/>
              </a:rPr>
              <a:t>                 </a:t>
            </a:r>
            <a:r>
              <a:rPr lang="de-DE" sz="1600" dirty="0" smtClean="0">
                <a:solidFill>
                  <a:srgbClr val="000000"/>
                </a:solidFill>
                <a:highlight>
                  <a:srgbClr val="FFFFFF"/>
                </a:highlight>
                <a:latin typeface="Consolas" charset="0"/>
              </a:rPr>
              <a:t>(</a:t>
            </a:r>
            <a:r>
              <a:rPr lang="de-DE" sz="1600" dirty="0">
                <a:solidFill>
                  <a:srgbClr val="000000"/>
                </a:solidFill>
                <a:highlight>
                  <a:srgbClr val="FFFFFF"/>
                </a:highlight>
                <a:latin typeface="Consolas" charset="0"/>
              </a:rPr>
              <a:t>0, </a:t>
            </a:r>
            <a:r>
              <a:rPr lang="de-DE" sz="1600" dirty="0" err="1">
                <a:solidFill>
                  <a:srgbClr val="000000"/>
                </a:solidFill>
                <a:highlight>
                  <a:srgbClr val="FFFFFF"/>
                </a:highlight>
                <a:latin typeface="Consolas" charset="0"/>
              </a:rPr>
              <a:t>DateTime.Now</a:t>
            </a:r>
            <a:r>
              <a:rPr lang="de-DE" sz="1600" dirty="0" smtClean="0">
                <a:solidFill>
                  <a:srgbClr val="000000"/>
                </a:solidFill>
                <a:highlight>
                  <a:srgbClr val="FFFFFF"/>
                </a:highlight>
                <a:latin typeface="Consolas" charset="0"/>
              </a:rPr>
              <a:t>)</a:t>
            </a:r>
            <a:br>
              <a:rPr lang="de-DE" sz="1600" dirty="0" smtClean="0">
                <a:solidFill>
                  <a:srgbClr val="000000"/>
                </a:solidFill>
                <a:highlight>
                  <a:srgbClr val="FFFFFF"/>
                </a:highlight>
                <a:latin typeface="Consolas" charset="0"/>
              </a:rPr>
            </a:br>
            <a:r>
              <a:rPr lang="de-DE" sz="1600" dirty="0" smtClean="0">
                <a:solidFill>
                  <a:srgbClr val="000000"/>
                </a:solidFill>
                <a:highlight>
                  <a:srgbClr val="FFFFFF"/>
                </a:highlight>
                <a:latin typeface="Consolas" charset="0"/>
              </a:rPr>
              <a:t>  </a:t>
            </a:r>
            <a:r>
              <a:rPr lang="en-US" sz="1600" dirty="0" smtClean="0">
                <a:solidFill>
                  <a:srgbClr val="000000"/>
                </a:solidFill>
                <a:highlight>
                  <a:srgbClr val="FFFFFF"/>
                </a:highlight>
                <a:latin typeface="Consolas" charset="0"/>
              </a:rPr>
              <a:t>|&gt; </a:t>
            </a:r>
            <a:r>
              <a:rPr lang="en-US" sz="1600" dirty="0" err="1">
                <a:solidFill>
                  <a:srgbClr val="000000"/>
                </a:solidFill>
                <a:highlight>
                  <a:srgbClr val="FFFFFF"/>
                </a:highlight>
                <a:latin typeface="Consolas" charset="0"/>
              </a:rPr>
              <a:t>Event.map</a:t>
            </a:r>
            <a:r>
              <a:rPr lang="en-US" sz="1600" dirty="0">
                <a:solidFill>
                  <a:srgbClr val="000000"/>
                </a:solidFill>
                <a:highlight>
                  <a:srgbClr val="FFFFFF"/>
                </a:highlight>
                <a:latin typeface="Consolas" charset="0"/>
              </a:rPr>
              <a:t>   </a:t>
            </a:r>
            <a:r>
              <a:rPr lang="en-US" sz="1600" dirty="0" err="1" smtClean="0">
                <a:solidFill>
                  <a:srgbClr val="000000"/>
                </a:solidFill>
                <a:highlight>
                  <a:srgbClr val="FFFFFF"/>
                </a:highlight>
                <a:latin typeface="Consolas" charset="0"/>
              </a:rPr>
              <a:t>fst</a:t>
            </a:r>
            <a:r>
              <a:rPr lang="en-US" sz="1600" dirty="0" smtClean="0">
                <a:solidFill>
                  <a:srgbClr val="000000"/>
                </a:solidFill>
                <a:highlight>
                  <a:srgbClr val="FFFFFF"/>
                </a:highlight>
                <a:latin typeface="Consolas" charset="0"/>
              </a:rPr>
              <a:t> </a:t>
            </a:r>
            <a:br>
              <a:rPr lang="en-US" sz="1600" dirty="0" smtClean="0">
                <a:solidFill>
                  <a:srgbClr val="000000"/>
                </a:solidFill>
                <a:highlight>
                  <a:srgbClr val="FFFFFF"/>
                </a:highlight>
                <a:latin typeface="Consolas" charset="0"/>
              </a:rPr>
            </a:br>
            <a:r>
              <a:rPr lang="en-US" sz="1600" dirty="0" smtClean="0">
                <a:solidFill>
                  <a:srgbClr val="000000"/>
                </a:solidFill>
                <a:highlight>
                  <a:srgbClr val="FFFFFF"/>
                </a:highlight>
                <a:latin typeface="Consolas" charset="0"/>
              </a:rPr>
              <a:t>  |&gt; </a:t>
            </a:r>
            <a:r>
              <a:rPr lang="en-US" sz="1600" dirty="0" err="1">
                <a:solidFill>
                  <a:srgbClr val="000000"/>
                </a:solidFill>
                <a:highlight>
                  <a:srgbClr val="FFFFFF"/>
                </a:highlight>
                <a:latin typeface="Consolas" charset="0"/>
              </a:rPr>
              <a:t>Event.scan</a:t>
            </a:r>
            <a:r>
              <a:rPr lang="en-US" sz="1600" dirty="0">
                <a:solidFill>
                  <a:srgbClr val="000000"/>
                </a:solidFill>
                <a:highlight>
                  <a:srgbClr val="FFFFFF"/>
                </a:highlight>
                <a:latin typeface="Consolas" charset="0"/>
              </a:rPr>
              <a:t> </a:t>
            </a:r>
            <a:r>
              <a:rPr lang="en-US" sz="1600" dirty="0" smtClean="0">
                <a:solidFill>
                  <a:srgbClr val="000000"/>
                </a:solidFill>
                <a:highlight>
                  <a:srgbClr val="FFFFFF"/>
                </a:highlight>
                <a:latin typeface="Consolas" charset="0"/>
              </a:rPr>
              <a:t> (+)</a:t>
            </a:r>
            <a:br>
              <a:rPr lang="en-US" sz="1600" dirty="0" smtClean="0">
                <a:solidFill>
                  <a:srgbClr val="000000"/>
                </a:solidFill>
                <a:highlight>
                  <a:srgbClr val="FFFFFF"/>
                </a:highlight>
                <a:latin typeface="Consolas" charset="0"/>
              </a:rPr>
            </a:br>
            <a:r>
              <a:rPr lang="en-US" sz="1600" dirty="0" smtClean="0">
                <a:solidFill>
                  <a:srgbClr val="000000"/>
                </a:solidFill>
                <a:highlight>
                  <a:srgbClr val="FFFFFF"/>
                </a:highlight>
                <a:latin typeface="Consolas" charset="0"/>
              </a:rPr>
              <a:t>  |&gt; </a:t>
            </a:r>
            <a:r>
              <a:rPr lang="en-US" sz="1600" dirty="0" err="1" smtClean="0">
                <a:solidFill>
                  <a:srgbClr val="000000"/>
                </a:solidFill>
                <a:highlight>
                  <a:srgbClr val="FFFFFF"/>
                </a:highlight>
                <a:latin typeface="Consolas" charset="0"/>
              </a:rPr>
              <a:t>Event.map</a:t>
            </a:r>
            <a:r>
              <a:rPr lang="en-US" sz="1600" dirty="0" smtClean="0">
                <a:solidFill>
                  <a:srgbClr val="000000"/>
                </a:solidFill>
                <a:highlight>
                  <a:srgbClr val="FFFFFF"/>
                </a:highlight>
                <a:latin typeface="Consolas" charset="0"/>
              </a:rPr>
              <a:t>   (</a:t>
            </a:r>
            <a:r>
              <a:rPr lang="en-US" sz="1600" dirty="0" err="1">
                <a:solidFill>
                  <a:srgbClr val="000000"/>
                </a:solidFill>
                <a:highlight>
                  <a:srgbClr val="FFFFFF"/>
                </a:highlight>
                <a:latin typeface="Consolas" charset="0"/>
              </a:rPr>
              <a:t>sprintf</a:t>
            </a:r>
            <a:r>
              <a:rPr lang="en-US" sz="1600" dirty="0">
                <a:solidFill>
                  <a:srgbClr val="000000"/>
                </a:solidFill>
                <a:highlight>
                  <a:srgbClr val="FFFFFF"/>
                </a:highlight>
                <a:latin typeface="Consolas" charset="0"/>
              </a:rPr>
              <a:t> </a:t>
            </a:r>
            <a:r>
              <a:rPr lang="en-US" sz="1600" dirty="0">
                <a:solidFill>
                  <a:schemeClr val="accent5"/>
                </a:solidFill>
                <a:highlight>
                  <a:srgbClr val="FFFFFF"/>
                </a:highlight>
                <a:latin typeface="Consolas" charset="0"/>
              </a:rPr>
              <a:t>"Clicks: %</a:t>
            </a:r>
            <a:r>
              <a:rPr lang="en-US" sz="1600" dirty="0" smtClean="0">
                <a:solidFill>
                  <a:schemeClr val="accent5"/>
                </a:solidFill>
                <a:highlight>
                  <a:srgbClr val="FFFFFF"/>
                </a:highlight>
                <a:latin typeface="Consolas" charset="0"/>
              </a:rPr>
              <a:t>d"</a:t>
            </a:r>
            <a:r>
              <a:rPr lang="en-US" sz="1600" dirty="0" smtClean="0">
                <a:solidFill>
                  <a:srgbClr val="000000"/>
                </a:solidFill>
                <a:highlight>
                  <a:srgbClr val="FFFFFF"/>
                </a:highlight>
                <a:latin typeface="Consolas" charset="0"/>
              </a:rPr>
              <a:t>)</a:t>
            </a:r>
            <a:br>
              <a:rPr lang="en-US" sz="1600" dirty="0" smtClean="0">
                <a:solidFill>
                  <a:srgbClr val="000000"/>
                </a:solidFill>
                <a:highlight>
                  <a:srgbClr val="FFFFFF"/>
                </a:highlight>
                <a:latin typeface="Consolas" charset="0"/>
              </a:rPr>
            </a:br>
            <a:r>
              <a:rPr lang="en-US" sz="1600" dirty="0" smtClean="0">
                <a:solidFill>
                  <a:srgbClr val="000000"/>
                </a:solidFill>
                <a:highlight>
                  <a:srgbClr val="FFFFFF"/>
                </a:highlight>
                <a:latin typeface="Consolas" charset="0"/>
              </a:rPr>
              <a:t>  |&gt; </a:t>
            </a:r>
            <a:r>
              <a:rPr lang="en-US" sz="1600" dirty="0" err="1" smtClean="0">
                <a:solidFill>
                  <a:srgbClr val="000000"/>
                </a:solidFill>
                <a:highlight>
                  <a:srgbClr val="FFFFFF"/>
                </a:highlight>
                <a:latin typeface="Consolas" charset="0"/>
              </a:rPr>
              <a:t>Event.add</a:t>
            </a:r>
            <a:r>
              <a:rPr lang="en-US" sz="1600" dirty="0" smtClean="0">
                <a:solidFill>
                  <a:srgbClr val="000000"/>
                </a:solidFill>
                <a:highlight>
                  <a:srgbClr val="FFFFFF"/>
                </a:highlight>
                <a:latin typeface="Consolas" charset="0"/>
              </a:rPr>
              <a:t>   </a:t>
            </a:r>
            <a:r>
              <a:rPr lang="en-US" sz="1600" dirty="0" err="1" smtClean="0">
                <a:solidFill>
                  <a:srgbClr val="000000"/>
                </a:solidFill>
                <a:highlight>
                  <a:srgbClr val="FFFFFF"/>
                </a:highlight>
                <a:latin typeface="Consolas" charset="0"/>
              </a:rPr>
              <a:t>lbl.set_Text</a:t>
            </a:r>
            <a:endParaRPr lang="en-US" sz="1600" dirty="0">
              <a:solidFill>
                <a:srgbClr val="000000"/>
              </a:solidFill>
              <a:highlight>
                <a:srgbClr val="FFFFFF"/>
              </a:highlight>
              <a:latin typeface="Consolas" charset="0"/>
            </a:endParaRPr>
          </a:p>
          <a:p>
            <a:endParaRPr lang="en-US" sz="1600" dirty="0"/>
          </a:p>
        </p:txBody>
      </p:sp>
      <p:pic>
        <p:nvPicPr>
          <p:cNvPr id="4" name="Picture 3"/>
          <p:cNvPicPr>
            <a:picLocks noChangeAspect="1"/>
          </p:cNvPicPr>
          <p:nvPr/>
        </p:nvPicPr>
        <p:blipFill>
          <a:blip r:embed="rId3"/>
          <a:stretch>
            <a:fillRect/>
          </a:stretch>
        </p:blipFill>
        <p:spPr>
          <a:xfrm>
            <a:off x="7232769" y="3244190"/>
            <a:ext cx="1625600" cy="1625600"/>
          </a:xfrm>
          <a:prstGeom prst="rect">
            <a:avLst/>
          </a:prstGeom>
        </p:spPr>
      </p:pic>
    </p:spTree>
    <p:extLst>
      <p:ext uri="{BB962C8B-B14F-4D97-AF65-F5344CB8AC3E}">
        <p14:creationId xmlns:p14="http://schemas.microsoft.com/office/powerpoint/2010/main" val="315356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Event </a:t>
            </a:r>
            <a:r>
              <a:rPr lang="en-US" dirty="0" err="1"/>
              <a:t>combinators</a:t>
            </a:r>
            <a:endParaRPr lang="en-US" dirty="0"/>
          </a:p>
        </p:txBody>
      </p:sp>
      <p:sp>
        <p:nvSpPr>
          <p:cNvPr id="6" name="Content Placeholder 5"/>
          <p:cNvSpPr>
            <a:spLocks noGrp="1"/>
          </p:cNvSpPr>
          <p:nvPr>
            <p:ph idx="12"/>
          </p:nvPr>
        </p:nvSpPr>
        <p:spPr>
          <a:xfrm>
            <a:off x="4114801" y="1396196"/>
            <a:ext cx="4890654" cy="1205146"/>
          </a:xfrm>
        </p:spPr>
        <p:txBody>
          <a:bodyPr/>
          <a:lstStyle/>
          <a:p>
            <a:r>
              <a:rPr lang="en-US" sz="1600" dirty="0" smtClean="0">
                <a:solidFill>
                  <a:schemeClr val="accent1"/>
                </a:solidFill>
                <a:highlight>
                  <a:srgbClr val="FFFFFF"/>
                </a:highlight>
                <a:latin typeface="Consolas" charset="0"/>
              </a:rPr>
              <a:t>let </a:t>
            </a:r>
            <a:r>
              <a:rPr lang="en-US" sz="1600" dirty="0">
                <a:solidFill>
                  <a:srgbClr val="000000"/>
                </a:solidFill>
                <a:highlight>
                  <a:srgbClr val="FFFFFF"/>
                </a:highlight>
                <a:latin typeface="Consolas" charset="0"/>
              </a:rPr>
              <a:t>using f event = </a:t>
            </a:r>
            <a:r>
              <a:rPr lang="en-US" sz="1600" dirty="0" smtClean="0">
                <a:solidFill>
                  <a:srgbClr val="000000"/>
                </a:solidFill>
                <a:highlight>
                  <a:srgbClr val="FFFFFF"/>
                </a:highlight>
                <a:latin typeface="Consolas" charset="0"/>
              </a:rPr>
              <a:t/>
            </a:r>
            <a:br>
              <a:rPr lang="en-US" sz="1600" dirty="0" smtClean="0">
                <a:solidFill>
                  <a:srgbClr val="000000"/>
                </a:solidFill>
                <a:highlight>
                  <a:srgbClr val="FFFFFF"/>
                </a:highlight>
                <a:latin typeface="Consolas" charset="0"/>
              </a:rPr>
            </a:br>
            <a:r>
              <a:rPr lang="en-US" sz="1600" dirty="0" smtClean="0">
                <a:solidFill>
                  <a:srgbClr val="000000"/>
                </a:solidFill>
                <a:highlight>
                  <a:srgbClr val="FFFFFF"/>
                </a:highlight>
                <a:latin typeface="Consolas" charset="0"/>
              </a:rPr>
              <a:t>  event |&gt; </a:t>
            </a:r>
            <a:r>
              <a:rPr lang="en-US" sz="1600" dirty="0" err="1">
                <a:solidFill>
                  <a:srgbClr val="000000"/>
                </a:solidFill>
                <a:highlight>
                  <a:srgbClr val="FFFFFF"/>
                </a:highlight>
                <a:latin typeface="Consolas" charset="0"/>
              </a:rPr>
              <a:t>Event.scan</a:t>
            </a:r>
            <a:r>
              <a:rPr lang="en-US" sz="1600" dirty="0">
                <a:solidFill>
                  <a:srgbClr val="000000"/>
                </a:solidFill>
                <a:highlight>
                  <a:srgbClr val="FFFFFF"/>
                </a:highlight>
                <a:latin typeface="Consolas" charset="0"/>
              </a:rPr>
              <a:t> (</a:t>
            </a:r>
            <a:r>
              <a:rPr lang="en-US" sz="1600" dirty="0">
                <a:solidFill>
                  <a:schemeClr val="accent1"/>
                </a:solidFill>
                <a:highlight>
                  <a:srgbClr val="FFFFFF"/>
                </a:highlight>
                <a:latin typeface="Consolas" charset="0"/>
              </a:rPr>
              <a:t>fun </a:t>
            </a:r>
            <a:r>
              <a:rPr lang="en-US" sz="1600" dirty="0">
                <a:solidFill>
                  <a:srgbClr val="000000"/>
                </a:solidFill>
                <a:highlight>
                  <a:srgbClr val="FFFFFF"/>
                </a:highlight>
                <a:latin typeface="Consolas" charset="0"/>
              </a:rPr>
              <a:t>state input </a:t>
            </a:r>
            <a:r>
              <a:rPr lang="en-US" sz="1600" dirty="0" smtClean="0">
                <a:solidFill>
                  <a:schemeClr val="accent1"/>
                </a:solidFill>
                <a:highlight>
                  <a:srgbClr val="FFFFFF"/>
                </a:highlight>
                <a:latin typeface="Consolas" charset="0"/>
              </a:rPr>
              <a:t>-&gt;</a:t>
            </a:r>
            <a:r>
              <a:rPr lang="en-US" sz="1600" dirty="0" smtClean="0">
                <a:solidFill>
                  <a:srgbClr val="000000"/>
                </a:solidFill>
                <a:highlight>
                  <a:srgbClr val="FFFFFF"/>
                </a:highlight>
                <a:latin typeface="Consolas" charset="0"/>
              </a:rPr>
              <a:t/>
            </a:r>
            <a:br>
              <a:rPr lang="en-US" sz="1600" dirty="0" smtClean="0">
                <a:solidFill>
                  <a:srgbClr val="000000"/>
                </a:solidFill>
                <a:highlight>
                  <a:srgbClr val="FFFFFF"/>
                </a:highlight>
                <a:latin typeface="Consolas" charset="0"/>
              </a:rPr>
            </a:br>
            <a:r>
              <a:rPr lang="en-US" sz="1600" dirty="0" smtClean="0">
                <a:solidFill>
                  <a:srgbClr val="000000"/>
                </a:solidFill>
                <a:highlight>
                  <a:srgbClr val="FFFFFF"/>
                </a:highlight>
                <a:latin typeface="Consolas" charset="0"/>
              </a:rPr>
              <a:t>  </a:t>
            </a:r>
            <a:r>
              <a:rPr lang="en-US" sz="1600" dirty="0" smtClean="0">
                <a:solidFill>
                  <a:schemeClr val="accent1"/>
                </a:solidFill>
                <a:highlight>
                  <a:srgbClr val="FFFFFF"/>
                </a:highlight>
                <a:latin typeface="Consolas" charset="0"/>
              </a:rPr>
              <a:t>if </a:t>
            </a:r>
            <a:r>
              <a:rPr lang="en-US" sz="1600" dirty="0">
                <a:solidFill>
                  <a:srgbClr val="000000"/>
                </a:solidFill>
                <a:highlight>
                  <a:srgbClr val="FFFFFF"/>
                </a:highlight>
                <a:latin typeface="Consolas" charset="0"/>
              </a:rPr>
              <a:t>state &lt;&gt; </a:t>
            </a:r>
            <a:r>
              <a:rPr lang="en-US" sz="1600" dirty="0" err="1">
                <a:solidFill>
                  <a:srgbClr val="000000"/>
                </a:solidFill>
                <a:highlight>
                  <a:srgbClr val="FFFFFF"/>
                </a:highlight>
                <a:latin typeface="Consolas" charset="0"/>
              </a:rPr>
              <a:t>Unchecked.defaultof</a:t>
            </a:r>
            <a:r>
              <a:rPr lang="en-US" sz="1600" dirty="0">
                <a:solidFill>
                  <a:srgbClr val="000000"/>
                </a:solidFill>
                <a:highlight>
                  <a:srgbClr val="FFFFFF"/>
                </a:highlight>
                <a:latin typeface="Consolas" charset="0"/>
              </a:rPr>
              <a:t>&lt;_&gt; </a:t>
            </a:r>
            <a:r>
              <a:rPr lang="en-US" sz="1600" dirty="0" smtClean="0">
                <a:solidFill>
                  <a:schemeClr val="accent1"/>
                </a:solidFill>
                <a:highlight>
                  <a:srgbClr val="FFFFFF"/>
                </a:highlight>
                <a:latin typeface="Consolas" charset="0"/>
              </a:rPr>
              <a:t>then</a:t>
            </a:r>
            <a:r>
              <a:rPr lang="en-US" sz="1600" dirty="0" smtClean="0">
                <a:solidFill>
                  <a:srgbClr val="000000"/>
                </a:solidFill>
                <a:highlight>
                  <a:srgbClr val="FFFFFF"/>
                </a:highlight>
                <a:latin typeface="Consolas" charset="0"/>
              </a:rPr>
              <a:t/>
            </a:r>
            <a:br>
              <a:rPr lang="en-US" sz="1600" dirty="0" smtClean="0">
                <a:solidFill>
                  <a:srgbClr val="000000"/>
                </a:solidFill>
                <a:highlight>
                  <a:srgbClr val="FFFFFF"/>
                </a:highlight>
                <a:latin typeface="Consolas" charset="0"/>
              </a:rPr>
            </a:br>
            <a:r>
              <a:rPr lang="en-US" sz="1600" dirty="0" smtClean="0">
                <a:solidFill>
                  <a:srgbClr val="000000"/>
                </a:solidFill>
                <a:highlight>
                  <a:srgbClr val="FFFFFF"/>
                </a:highlight>
                <a:latin typeface="Consolas" charset="0"/>
              </a:rPr>
              <a:t>    (state </a:t>
            </a:r>
            <a:r>
              <a:rPr lang="en-US" sz="1600" dirty="0">
                <a:solidFill>
                  <a:srgbClr val="000000"/>
                </a:solidFill>
                <a:highlight>
                  <a:srgbClr val="FFFFFF"/>
                </a:highlight>
                <a:latin typeface="Consolas" charset="0"/>
              </a:rPr>
              <a:t>:&gt; </a:t>
            </a:r>
            <a:r>
              <a:rPr lang="en-US" sz="1600" dirty="0" err="1">
                <a:solidFill>
                  <a:srgbClr val="000000"/>
                </a:solidFill>
                <a:highlight>
                  <a:srgbClr val="FFFFFF"/>
                </a:highlight>
                <a:latin typeface="Consolas" charset="0"/>
              </a:rPr>
              <a:t>IDisposable</a:t>
            </a:r>
            <a:r>
              <a:rPr lang="en-US" sz="1600" dirty="0">
                <a:solidFill>
                  <a:srgbClr val="000000"/>
                </a:solidFill>
                <a:highlight>
                  <a:srgbClr val="FFFFFF"/>
                </a:highlight>
                <a:latin typeface="Consolas" charset="0"/>
              </a:rPr>
              <a:t>).Dispose</a:t>
            </a:r>
            <a:r>
              <a:rPr lang="en-US" sz="1600" dirty="0" smtClean="0">
                <a:solidFill>
                  <a:srgbClr val="000000"/>
                </a:solidFill>
                <a:highlight>
                  <a:srgbClr val="FFFFFF"/>
                </a:highlight>
                <a:latin typeface="Consolas" charset="0"/>
              </a:rPr>
              <a:t>()</a:t>
            </a:r>
            <a:br>
              <a:rPr lang="en-US" sz="1600" dirty="0" smtClean="0">
                <a:solidFill>
                  <a:srgbClr val="000000"/>
                </a:solidFill>
                <a:highlight>
                  <a:srgbClr val="FFFFFF"/>
                </a:highlight>
                <a:latin typeface="Consolas" charset="0"/>
              </a:rPr>
            </a:br>
            <a:r>
              <a:rPr lang="en-US" sz="1600" dirty="0" smtClean="0">
                <a:solidFill>
                  <a:srgbClr val="000000"/>
                </a:solidFill>
                <a:highlight>
                  <a:srgbClr val="FFFFFF"/>
                </a:highlight>
                <a:latin typeface="Consolas" charset="0"/>
              </a:rPr>
              <a:t>  f </a:t>
            </a:r>
            <a:r>
              <a:rPr lang="en-US" sz="1600" dirty="0">
                <a:solidFill>
                  <a:srgbClr val="000000"/>
                </a:solidFill>
                <a:highlight>
                  <a:srgbClr val="FFFFFF"/>
                </a:highlight>
                <a:latin typeface="Consolas" charset="0"/>
              </a:rPr>
              <a:t>input) </a:t>
            </a:r>
            <a:r>
              <a:rPr lang="en-US" sz="1600" dirty="0" err="1">
                <a:solidFill>
                  <a:srgbClr val="000000"/>
                </a:solidFill>
                <a:highlight>
                  <a:srgbClr val="FFFFFF"/>
                </a:highlight>
                <a:latin typeface="Consolas" charset="0"/>
              </a:rPr>
              <a:t>Unchecked.defaultof</a:t>
            </a:r>
            <a:r>
              <a:rPr lang="en-US" sz="1600" dirty="0" smtClean="0">
                <a:solidFill>
                  <a:srgbClr val="000000"/>
                </a:solidFill>
                <a:highlight>
                  <a:srgbClr val="FFFFFF"/>
                </a:highlight>
                <a:latin typeface="Consolas" charset="0"/>
              </a:rPr>
              <a:t>&lt;_&gt;</a:t>
            </a:r>
          </a:p>
        </p:txBody>
      </p:sp>
      <p:graphicFrame>
        <p:nvGraphicFramePr>
          <p:cNvPr id="7" name="Content Placeholder 31"/>
          <p:cNvGraphicFramePr>
            <a:graphicFrameLocks noGrp="1"/>
          </p:cNvGraphicFramePr>
          <p:nvPr>
            <p:ph idx="1"/>
            <p:extLst>
              <p:ext uri="{D42A27DB-BD31-4B8C-83A1-F6EECF244321}">
                <p14:modId xmlns:p14="http://schemas.microsoft.com/office/powerpoint/2010/main" val="1674826470"/>
              </p:ext>
            </p:extLst>
          </p:nvPr>
        </p:nvGraphicFramePr>
        <p:xfrm>
          <a:off x="233363" y="1219201"/>
          <a:ext cx="4113212" cy="1828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TextBox 7"/>
          <p:cNvSpPr txBox="1"/>
          <p:nvPr/>
        </p:nvSpPr>
        <p:spPr>
          <a:xfrm>
            <a:off x="1994766" y="3361522"/>
            <a:ext cx="5819198" cy="1338882"/>
          </a:xfrm>
          <a:prstGeom prst="rect">
            <a:avLst/>
          </a:prstGeom>
        </p:spPr>
        <p:txBody>
          <a:bodyPr vert="horz" wrap="none" lIns="0" tIns="0" rIns="0" bIns="0" rtlCol="0">
            <a:noAutofit/>
          </a:bodyPr>
          <a:lstStyle/>
          <a:p>
            <a:endParaRPr lang="en-US" sz="1600" dirty="0">
              <a:solidFill>
                <a:srgbClr val="000000"/>
              </a:solidFill>
              <a:highlight>
                <a:srgbClr val="FFFFFF"/>
              </a:highlight>
              <a:latin typeface="Consolas" charset="0"/>
            </a:endParaRPr>
          </a:p>
          <a:p>
            <a:r>
              <a:rPr lang="ro-RO" sz="1600" dirty="0" err="1">
                <a:solidFill>
                  <a:srgbClr val="000000"/>
                </a:solidFill>
                <a:highlight>
                  <a:srgbClr val="FFFFFF"/>
                </a:highlight>
                <a:latin typeface="Consolas" charset="0"/>
              </a:rPr>
              <a:t>colors</a:t>
            </a:r>
            <a:r>
              <a:rPr lang="ro-RO" sz="1600" dirty="0">
                <a:solidFill>
                  <a:srgbClr val="000000"/>
                </a:solidFill>
                <a:highlight>
                  <a:srgbClr val="FFFFFF"/>
                </a:highlight>
                <a:latin typeface="Consolas" charset="0"/>
              </a:rPr>
              <a:t/>
            </a:r>
            <a:br>
              <a:rPr lang="ro-RO" sz="1600" dirty="0">
                <a:solidFill>
                  <a:srgbClr val="000000"/>
                </a:solidFill>
                <a:highlight>
                  <a:srgbClr val="FFFFFF"/>
                </a:highlight>
                <a:latin typeface="Consolas" charset="0"/>
              </a:rPr>
            </a:br>
            <a:r>
              <a:rPr lang="ro-RO" sz="1600" dirty="0">
                <a:solidFill>
                  <a:srgbClr val="000000"/>
                </a:solidFill>
                <a:highlight>
                  <a:srgbClr val="FFFFFF"/>
                </a:highlight>
                <a:latin typeface="Consolas" charset="0"/>
              </a:rPr>
              <a:t>|&gt; </a:t>
            </a:r>
            <a:r>
              <a:rPr lang="ro-RO" sz="1600" dirty="0" err="1">
                <a:solidFill>
                  <a:srgbClr val="000000"/>
                </a:solidFill>
                <a:highlight>
                  <a:srgbClr val="FFFFFF"/>
                </a:highlight>
                <a:latin typeface="Consolas" charset="0"/>
              </a:rPr>
              <a:t>Event.using</a:t>
            </a:r>
            <a:r>
              <a:rPr lang="ro-RO" sz="1600" dirty="0">
                <a:solidFill>
                  <a:srgbClr val="000000"/>
                </a:solidFill>
                <a:highlight>
                  <a:srgbClr val="FFFFFF"/>
                </a:highlight>
                <a:latin typeface="Consolas" charset="0"/>
              </a:rPr>
              <a:t> (</a:t>
            </a:r>
            <a:r>
              <a:rPr lang="ro-RO" sz="1600" dirty="0" err="1">
                <a:solidFill>
                  <a:schemeClr val="accent1"/>
                </a:solidFill>
                <a:highlight>
                  <a:srgbClr val="FFFFFF"/>
                </a:highlight>
                <a:latin typeface="Consolas" charset="0"/>
              </a:rPr>
              <a:t>fun</a:t>
            </a:r>
            <a:r>
              <a:rPr lang="ro-RO" sz="1600" dirty="0">
                <a:solidFill>
                  <a:schemeClr val="accent1"/>
                </a:solidFill>
                <a:highlight>
                  <a:srgbClr val="FFFFFF"/>
                </a:highlight>
                <a:latin typeface="Consolas" charset="0"/>
              </a:rPr>
              <a:t> </a:t>
            </a:r>
            <a:r>
              <a:rPr lang="ro-RO" sz="1600" dirty="0" err="1">
                <a:solidFill>
                  <a:srgbClr val="000000"/>
                </a:solidFill>
                <a:highlight>
                  <a:srgbClr val="FFFFFF"/>
                </a:highlight>
                <a:latin typeface="Consolas" charset="0"/>
              </a:rPr>
              <a:t>clr</a:t>
            </a:r>
            <a:r>
              <a:rPr lang="ro-RO" sz="1600" dirty="0">
                <a:solidFill>
                  <a:srgbClr val="000000"/>
                </a:solidFill>
                <a:highlight>
                  <a:srgbClr val="FFFFFF"/>
                </a:highlight>
                <a:latin typeface="Consolas" charset="0"/>
              </a:rPr>
              <a:t> </a:t>
            </a:r>
            <a:r>
              <a:rPr lang="ro-RO" sz="1600" dirty="0">
                <a:solidFill>
                  <a:schemeClr val="accent1"/>
                </a:solidFill>
                <a:highlight>
                  <a:srgbClr val="FFFFFF"/>
                </a:highlight>
                <a:latin typeface="Consolas" charset="0"/>
              </a:rPr>
              <a:t>-&gt;</a:t>
            </a:r>
            <a:r>
              <a:rPr lang="ro-RO" sz="1600" dirty="0">
                <a:solidFill>
                  <a:srgbClr val="000000"/>
                </a:solidFill>
                <a:highlight>
                  <a:srgbClr val="FFFFFF"/>
                </a:highlight>
                <a:latin typeface="Consolas" charset="0"/>
              </a:rPr>
              <a:t> </a:t>
            </a:r>
            <a:r>
              <a:rPr lang="ro-RO" sz="1600" dirty="0" err="1">
                <a:solidFill>
                  <a:srgbClr val="000000"/>
                </a:solidFill>
                <a:highlight>
                  <a:srgbClr val="FFFFFF"/>
                </a:highlight>
                <a:latin typeface="Consolas" charset="0"/>
              </a:rPr>
              <a:t>new</a:t>
            </a:r>
            <a:r>
              <a:rPr lang="ro-RO" sz="1600" dirty="0">
                <a:solidFill>
                  <a:srgbClr val="000000"/>
                </a:solidFill>
                <a:highlight>
                  <a:srgbClr val="FFFFFF"/>
                </a:highlight>
                <a:latin typeface="Consolas" charset="0"/>
              </a:rPr>
              <a:t> </a:t>
            </a:r>
            <a:r>
              <a:rPr lang="ro-RO" sz="1600" dirty="0" err="1">
                <a:solidFill>
                  <a:srgbClr val="000000"/>
                </a:solidFill>
                <a:highlight>
                  <a:srgbClr val="FFFFFF"/>
                </a:highlight>
                <a:latin typeface="Consolas" charset="0"/>
              </a:rPr>
              <a:t>SolidBrush</a:t>
            </a:r>
            <a:r>
              <a:rPr lang="ro-RO" sz="1600" dirty="0">
                <a:solidFill>
                  <a:srgbClr val="000000"/>
                </a:solidFill>
                <a:highlight>
                  <a:srgbClr val="FFFFFF"/>
                </a:highlight>
                <a:latin typeface="Consolas" charset="0"/>
              </a:rPr>
              <a:t>(</a:t>
            </a:r>
            <a:r>
              <a:rPr lang="ro-RO" sz="1600" dirty="0" err="1">
                <a:solidFill>
                  <a:srgbClr val="000000"/>
                </a:solidFill>
                <a:highlight>
                  <a:srgbClr val="FFFFFF"/>
                </a:highlight>
                <a:latin typeface="Consolas" charset="0"/>
              </a:rPr>
              <a:t>clr</a:t>
            </a:r>
            <a:r>
              <a:rPr lang="ro-RO" sz="1600" dirty="0">
                <a:solidFill>
                  <a:srgbClr val="000000"/>
                </a:solidFill>
                <a:highlight>
                  <a:srgbClr val="FFFFFF"/>
                </a:highlight>
                <a:latin typeface="Consolas" charset="0"/>
              </a:rPr>
              <a:t>))</a:t>
            </a:r>
            <a:br>
              <a:rPr lang="ro-RO" sz="1600" dirty="0">
                <a:solidFill>
                  <a:srgbClr val="000000"/>
                </a:solidFill>
                <a:highlight>
                  <a:srgbClr val="FFFFFF"/>
                </a:highlight>
                <a:latin typeface="Consolas" charset="0"/>
              </a:rPr>
            </a:br>
            <a:r>
              <a:rPr lang="ro-RO" sz="1600" dirty="0">
                <a:solidFill>
                  <a:srgbClr val="000000"/>
                </a:solidFill>
                <a:highlight>
                  <a:srgbClr val="FFFFFF"/>
                </a:highlight>
                <a:latin typeface="Consolas" charset="0"/>
              </a:rPr>
              <a:t>|&gt; </a:t>
            </a:r>
            <a:r>
              <a:rPr lang="ro-RO" sz="1600" dirty="0" err="1">
                <a:solidFill>
                  <a:srgbClr val="000000"/>
                </a:solidFill>
                <a:highlight>
                  <a:srgbClr val="FFFFFF"/>
                </a:highlight>
                <a:latin typeface="Consolas" charset="0"/>
              </a:rPr>
              <a:t>Event.add</a:t>
            </a:r>
            <a:r>
              <a:rPr lang="ro-RO" sz="1600" dirty="0">
                <a:solidFill>
                  <a:srgbClr val="000000"/>
                </a:solidFill>
                <a:highlight>
                  <a:srgbClr val="FFFFFF"/>
                </a:highlight>
                <a:latin typeface="Consolas" charset="0"/>
              </a:rPr>
              <a:t> (</a:t>
            </a:r>
            <a:r>
              <a:rPr lang="ro-RO" sz="1600" dirty="0" err="1">
                <a:solidFill>
                  <a:schemeClr val="accent1"/>
                </a:solidFill>
                <a:highlight>
                  <a:srgbClr val="FFFFFF"/>
                </a:highlight>
                <a:latin typeface="Consolas" charset="0"/>
              </a:rPr>
              <a:t>fun</a:t>
            </a:r>
            <a:r>
              <a:rPr lang="ro-RO" sz="1600" dirty="0">
                <a:solidFill>
                  <a:schemeClr val="accent1"/>
                </a:solidFill>
                <a:highlight>
                  <a:srgbClr val="FFFFFF"/>
                </a:highlight>
                <a:latin typeface="Consolas" charset="0"/>
              </a:rPr>
              <a:t> </a:t>
            </a:r>
            <a:r>
              <a:rPr lang="ro-RO" sz="1600" dirty="0" err="1">
                <a:solidFill>
                  <a:srgbClr val="000000"/>
                </a:solidFill>
                <a:highlight>
                  <a:srgbClr val="FFFFFF"/>
                </a:highlight>
                <a:latin typeface="Consolas" charset="0"/>
              </a:rPr>
              <a:t>br</a:t>
            </a:r>
            <a:r>
              <a:rPr lang="ro-RO" sz="1600" dirty="0">
                <a:solidFill>
                  <a:srgbClr val="000000"/>
                </a:solidFill>
                <a:highlight>
                  <a:srgbClr val="FFFFFF"/>
                </a:highlight>
                <a:latin typeface="Consolas" charset="0"/>
              </a:rPr>
              <a:t> </a:t>
            </a:r>
            <a:r>
              <a:rPr lang="ro-RO" sz="1600" dirty="0">
                <a:solidFill>
                  <a:srgbClr val="0000FF"/>
                </a:solidFill>
                <a:highlight>
                  <a:srgbClr val="FFFFFF"/>
                </a:highlight>
                <a:latin typeface="Consolas" charset="0"/>
              </a:rPr>
              <a:t>-&gt;</a:t>
            </a:r>
            <a:r>
              <a:rPr lang="ro-RO" sz="1600" dirty="0">
                <a:solidFill>
                  <a:srgbClr val="000000"/>
                </a:solidFill>
                <a:highlight>
                  <a:srgbClr val="FFFFFF"/>
                </a:highlight>
                <a:latin typeface="Consolas" charset="0"/>
              </a:rPr>
              <a:t> </a:t>
            </a:r>
            <a:r>
              <a:rPr lang="ro-RO" sz="1600" dirty="0" err="1">
                <a:solidFill>
                  <a:srgbClr val="000000"/>
                </a:solidFill>
                <a:highlight>
                  <a:srgbClr val="FFFFFF"/>
                </a:highlight>
                <a:latin typeface="Consolas" charset="0"/>
              </a:rPr>
              <a:t>frm.BackBrush</a:t>
            </a:r>
            <a:r>
              <a:rPr lang="ro-RO" sz="1600" dirty="0">
                <a:solidFill>
                  <a:srgbClr val="000000"/>
                </a:solidFill>
                <a:highlight>
                  <a:srgbClr val="FFFFFF"/>
                </a:highlight>
                <a:latin typeface="Consolas" charset="0"/>
              </a:rPr>
              <a:t> &lt;- </a:t>
            </a:r>
            <a:r>
              <a:rPr lang="ro-RO" sz="1600" dirty="0" err="1">
                <a:solidFill>
                  <a:srgbClr val="000000"/>
                </a:solidFill>
                <a:highlight>
                  <a:srgbClr val="FFFFFF"/>
                </a:highlight>
                <a:latin typeface="Consolas" charset="0"/>
              </a:rPr>
              <a:t>br</a:t>
            </a:r>
            <a:r>
              <a:rPr lang="ro-RO" sz="1600" dirty="0" smtClean="0">
                <a:solidFill>
                  <a:srgbClr val="000000"/>
                </a:solidFill>
                <a:highlight>
                  <a:srgbClr val="FFFFFF"/>
                </a:highlight>
                <a:latin typeface="Consolas" charset="0"/>
              </a:rPr>
              <a:t>)</a:t>
            </a:r>
            <a:endParaRPr lang="ro-RO" sz="1600" dirty="0">
              <a:solidFill>
                <a:srgbClr val="000000"/>
              </a:solidFill>
              <a:highlight>
                <a:srgbClr val="FFFFFF"/>
              </a:highlight>
              <a:latin typeface="Consolas" charset="0"/>
            </a:endParaRPr>
          </a:p>
        </p:txBody>
      </p:sp>
      <p:sp>
        <p:nvSpPr>
          <p:cNvPr id="9" name="Frame 8"/>
          <p:cNvSpPr>
            <a:spLocks/>
          </p:cNvSpPr>
          <p:nvPr/>
        </p:nvSpPr>
        <p:spPr>
          <a:xfrm>
            <a:off x="1978449" y="3810000"/>
            <a:ext cx="5835515" cy="346362"/>
          </a:xfrm>
          <a:prstGeom prst="frame">
            <a:avLst/>
          </a:prstGeom>
          <a:ln w="0" cmpd="sng"/>
          <a:effectLst>
            <a:outerShdw blurRad="76200" dist="25400" dir="5400000" rotWithShape="0">
              <a:srgbClr val="000000">
                <a:alpha val="7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307215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1" animBg="1"/>
    </p:bldLst>
  </p:timing>
</p:sld>
</file>

<file path=ppt/theme/theme1.xml><?xml version="1.0" encoding="utf-8"?>
<a:theme xmlns:a="http://schemas.openxmlformats.org/drawingml/2006/main" name="ImprovedJet">
  <a:themeElements>
    <a:clrScheme name="Jet -white background">
      <a:dk1>
        <a:srgbClr val="300047"/>
      </a:dk1>
      <a:lt1>
        <a:srgbClr val="FFFFFF"/>
      </a:lt1>
      <a:dk2>
        <a:srgbClr val="999999"/>
      </a:dk2>
      <a:lt2>
        <a:srgbClr val="E8E8E8"/>
      </a:lt2>
      <a:accent1>
        <a:srgbClr val="8200FF"/>
      </a:accent1>
      <a:accent2>
        <a:srgbClr val="660099"/>
      </a:accent2>
      <a:accent3>
        <a:srgbClr val="0FDEBD"/>
      </a:accent3>
      <a:accent4>
        <a:srgbClr val="DDBBFF"/>
      </a:accent4>
      <a:accent5>
        <a:srgbClr val="CC66FF"/>
      </a:accent5>
      <a:accent6>
        <a:srgbClr val="9966FF"/>
      </a:accent6>
      <a:hlink>
        <a:srgbClr val="00CCFF"/>
      </a:hlink>
      <a:folHlink>
        <a:srgbClr val="CCCCFF"/>
      </a:folHlink>
    </a:clrScheme>
    <a:fontScheme name="Jet Graphik">
      <a:majorFont>
        <a:latin typeface="Graphik Super"/>
        <a:ea typeface=""/>
        <a:cs typeface=""/>
      </a:majorFont>
      <a:minorFont>
        <a:latin typeface="Graphik Extra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6350" cmpd="sng">
          <a:solidFill>
            <a:schemeClr val="tx2"/>
          </a:solidFill>
        </a:ln>
        <a:effectLst/>
      </a:spPr>
      <a:bodyPr/>
      <a:lstStyle/>
      <a:style>
        <a:lnRef idx="2">
          <a:schemeClr val="accent1"/>
        </a:lnRef>
        <a:fillRef idx="0">
          <a:schemeClr val="accent1"/>
        </a:fillRef>
        <a:effectRef idx="1">
          <a:schemeClr val="accent1"/>
        </a:effectRef>
        <a:fontRef idx="minor">
          <a:schemeClr val="tx1"/>
        </a:fontRef>
      </a:style>
    </a:lnDef>
    <a:txDef>
      <a:spPr/>
      <a:bodyPr vert="horz" wrap="square" lIns="0" tIns="0" rIns="0" bIns="0" rtlCol="0">
        <a:noAutofit/>
      </a:bodyPr>
      <a:lstStyle>
        <a:defPPr>
          <a:defRPr sz="1200" smtClean="0">
            <a:solidFill>
              <a:schemeClr val="tx2"/>
            </a:solidFill>
          </a:defRPr>
        </a:defPPr>
      </a:lstStyle>
    </a:txDef>
  </a:objectDefaults>
  <a:extraClrSchemeLst/>
  <a:extLst>
    <a:ext uri="{05A4C25C-085E-4340-85A3-A5531E510DB2}">
      <thm15:themeFamily xmlns:thm15="http://schemas.microsoft.com/office/thememl/2012/main" name="ImprovedJet" id="{5AFACF88-80E3-4747-BC8D-C0A532147D08}" vid="{6DA90DCD-5F67-A146-9E08-432E9EB66E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ImprovedJet</Template>
  <TotalTime>34032</TotalTime>
  <Words>2249</Words>
  <Application>Microsoft Macintosh PowerPoint</Application>
  <PresentationFormat>On-screen Show (16:9)</PresentationFormat>
  <Paragraphs>412</Paragraphs>
  <Slides>44</Slides>
  <Notes>34</Notes>
  <HiddenSlides>6</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44</vt:i4>
      </vt:variant>
    </vt:vector>
  </HeadingPairs>
  <TitlesOfParts>
    <vt:vector size="57" baseType="lpstr">
      <vt:lpstr>Calibri</vt:lpstr>
      <vt:lpstr>Consolas</vt:lpstr>
      <vt:lpstr>Graphik</vt:lpstr>
      <vt:lpstr>Graphik Black</vt:lpstr>
      <vt:lpstr>Graphik Extralight</vt:lpstr>
      <vt:lpstr>Graphik Light</vt:lpstr>
      <vt:lpstr>Graphik Medium</vt:lpstr>
      <vt:lpstr>Graphik Super</vt:lpstr>
      <vt:lpstr>Impact</vt:lpstr>
      <vt:lpstr>Museo 300 Regular</vt:lpstr>
      <vt:lpstr>Wingdings</vt:lpstr>
      <vt:lpstr>Arial</vt:lpstr>
      <vt:lpstr>ImprovedJet</vt:lpstr>
      <vt:lpstr>Building reactive services using functional programming</vt:lpstr>
      <vt:lpstr>Taking on Amazon!</vt:lpstr>
      <vt:lpstr>PowerPoint Presentation</vt:lpstr>
      <vt:lpstr>Reactive manifesto</vt:lpstr>
      <vt:lpstr>Responsive</vt:lpstr>
      <vt:lpstr>Events</vt:lpstr>
      <vt:lpstr>Events in F#</vt:lpstr>
      <vt:lpstr>First class! Composable!</vt:lpstr>
      <vt:lpstr>Event combinators</vt:lpstr>
      <vt:lpstr>Demo</vt:lpstr>
      <vt:lpstr>Message-driven</vt:lpstr>
      <vt:lpstr>Async workflows</vt:lpstr>
      <vt:lpstr>Async vs. concurrent vs. parallel</vt:lpstr>
      <vt:lpstr>Computation expressions</vt:lpstr>
      <vt:lpstr>Async workflows</vt:lpstr>
      <vt:lpstr>Consider classic synchronous code </vt:lpstr>
      <vt:lpstr>Async workflow</vt:lpstr>
      <vt:lpstr>Demo</vt:lpstr>
      <vt:lpstr>The actor model</vt:lpstr>
      <vt:lpstr>What is an actor?</vt:lpstr>
      <vt:lpstr>F# Agents</vt:lpstr>
      <vt:lpstr>Demo</vt:lpstr>
      <vt:lpstr>Agents: basic syntax</vt:lpstr>
      <vt:lpstr>Getting replies from an agent</vt:lpstr>
      <vt:lpstr>Scanning an agent’s queue</vt:lpstr>
      <vt:lpstr>Scanning an agent’s queue</vt:lpstr>
      <vt:lpstr>One major difference from Erlang</vt:lpstr>
      <vt:lpstr>Cricket</vt:lpstr>
      <vt:lpstr>Cricket remoting</vt:lpstr>
      <vt:lpstr>Cricket remoting</vt:lpstr>
      <vt:lpstr>Demo</vt:lpstr>
      <vt:lpstr>Resilient</vt:lpstr>
      <vt:lpstr>Error handling</vt:lpstr>
      <vt:lpstr>Async.Catch</vt:lpstr>
      <vt:lpstr>Async.StartWithContinuations</vt:lpstr>
      <vt:lpstr>Async.StartWithContinuations</vt:lpstr>
      <vt:lpstr>Supervisors</vt:lpstr>
      <vt:lpstr>Supervisors</vt:lpstr>
      <vt:lpstr>Demo</vt:lpstr>
      <vt:lpstr>Elastic</vt:lpstr>
      <vt:lpstr>Scaling agents on demand</vt:lpstr>
      <vt:lpstr>Demo</vt:lpstr>
      <vt:lpstr>General resources &amp; additional reading</vt:lpstr>
      <vt:lpstr>Building reactive services using functional programming</vt:lpstr>
    </vt:vector>
  </TitlesOfParts>
  <Company>Mulberry Labs</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Rachel Reese</dc:creator>
  <cp:lastModifiedBy>Rachel Reese</cp:lastModifiedBy>
  <cp:revision>1575</cp:revision>
  <dcterms:created xsi:type="dcterms:W3CDTF">2014-11-01T16:22:27Z</dcterms:created>
  <dcterms:modified xsi:type="dcterms:W3CDTF">2016-04-27T15:40:05Z</dcterms:modified>
</cp:coreProperties>
</file>